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</p:sldIdLst>
  <p:sldSz cx="6858000" cy="9906000" type="A4"/>
  <p:notesSz cx="6858000" cy="9906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931"/>
    <a:srgbClr val="960000"/>
    <a:srgbClr val="2C3A23"/>
    <a:srgbClr val="5B5D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F6A8F3-C544-42E4-AB19-531D01BEE1EF}" v="2" dt="2025-11-20T05:35:22.89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Açık Sti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Orta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3222" y="72"/>
      </p:cViewPr>
      <p:guideLst>
        <p:guide orient="horz" pos="2880"/>
        <p:guide pos="216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2.xml"/><Relationship Id="rId5" Type="http://schemas.openxmlformats.org/officeDocument/2006/relationships/viewProps" Target="viewProps.xml"/><Relationship Id="rId10" Type="http://schemas.openxmlformats.org/officeDocument/2006/relationships/customXml" Target="../customXml/item1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tuhan Karsak" userId="3a8f6c1f-6bcf-4c3d-a4c4-41a2d2210ac9" providerId="ADAL" clId="{A13BF064-6E5E-4BC2-A541-30A2E28C99C8}"/>
    <pc:docChg chg="modSld">
      <pc:chgData name="Batuhan Karsak" userId="3a8f6c1f-6bcf-4c3d-a4c4-41a2d2210ac9" providerId="ADAL" clId="{A13BF064-6E5E-4BC2-A541-30A2E28C99C8}" dt="2025-11-21T12:29:52.976" v="5" actId="1076"/>
      <pc:docMkLst>
        <pc:docMk/>
      </pc:docMkLst>
      <pc:sldChg chg="modSp mod">
        <pc:chgData name="Batuhan Karsak" userId="3a8f6c1f-6bcf-4c3d-a4c4-41a2d2210ac9" providerId="ADAL" clId="{A13BF064-6E5E-4BC2-A541-30A2E28C99C8}" dt="2025-11-20T05:35:22.899" v="4"/>
        <pc:sldMkLst>
          <pc:docMk/>
          <pc:sldMk cId="0" sldId="257"/>
        </pc:sldMkLst>
        <pc:spChg chg="mod">
          <ac:chgData name="Batuhan Karsak" userId="3a8f6c1f-6bcf-4c3d-a4c4-41a2d2210ac9" providerId="ADAL" clId="{A13BF064-6E5E-4BC2-A541-30A2E28C99C8}" dt="2025-11-20T05:35:22.899" v="4"/>
          <ac:spMkLst>
            <pc:docMk/>
            <pc:sldMk cId="0" sldId="257"/>
            <ac:spMk id="10" creationId="{30A385FF-16E8-0810-66D7-5CC60A8AD5F7}"/>
          </ac:spMkLst>
        </pc:spChg>
      </pc:sldChg>
      <pc:sldChg chg="modSp mod">
        <pc:chgData name="Batuhan Karsak" userId="3a8f6c1f-6bcf-4c3d-a4c4-41a2d2210ac9" providerId="ADAL" clId="{A13BF064-6E5E-4BC2-A541-30A2E28C99C8}" dt="2025-11-21T12:29:52.976" v="5" actId="1076"/>
        <pc:sldMkLst>
          <pc:docMk/>
          <pc:sldMk cId="1873449869" sldId="258"/>
        </pc:sldMkLst>
        <pc:spChg chg="mod">
          <ac:chgData name="Batuhan Karsak" userId="3a8f6c1f-6bcf-4c3d-a4c4-41a2d2210ac9" providerId="ADAL" clId="{A13BF064-6E5E-4BC2-A541-30A2E28C99C8}" dt="2025-11-21T12:29:52.976" v="5" actId="1076"/>
          <ac:spMkLst>
            <pc:docMk/>
            <pc:sldMk cId="1873449869" sldId="258"/>
            <ac:spMk id="14" creationId="{E3DEB7E8-7B80-EA68-BA09-B27141A2479C}"/>
          </ac:spMkLst>
        </pc:spChg>
        <pc:picChg chg="mod">
          <ac:chgData name="Batuhan Karsak" userId="3a8f6c1f-6bcf-4c3d-a4c4-41a2d2210ac9" providerId="ADAL" clId="{A13BF064-6E5E-4BC2-A541-30A2E28C99C8}" dt="2025-11-19T14:43:49.097" v="1" actId="1076"/>
          <ac:picMkLst>
            <pc:docMk/>
            <pc:sldMk cId="1873449869" sldId="258"/>
            <ac:picMk id="7" creationId="{3631C291-630E-02AD-4D10-49623A0A4F9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nero+savunma&amp;sca_esv=7035ff6bfa45f4a8&amp;sca_upv=1&amp;sxsrf=ADLYWIJrUyjEJIBlDJy3NDUwvTJR849AkA%3A1722515606047&amp;source=hp&amp;ei=loCrZucG3pPFzw_K4rPRDQ&amp;iflsig=AL9hbdgAAAAAZquOph_rZOMf4TDYhHY185mFhsV3wz0G&amp;gs_ssp=eJzj4tVP1zc0TKsyMsypKEgyYLRSNagwNEkxNkw2SrU0TDNISzIxtjKoMDY2MbdIMTUztjQ3TDU3MPTiyUstylcoTiwrzctNBACHQBN2&amp;oq=ner&amp;gs_lp=Egdnd3Mtd2l6IgNuZXIqAggAMhMQLhiABBjHARgnGIoFGI4FGK8BMgoQIxiABBgnGIoFMgoQIxiABBgnGIoFMgoQIxiABBgnGIoFMggQLhiABBixAzILEC4YgAQYxwEYrwEyCBAuGIAEGLEDMgsQLhiABBixAxiDATILEC4YgAQYsQMYgwEyCBAAGIAEGLEDSI4TUMcJWJYPcAF4AJABAJgBnwGgAdQDqgEDMC4zuAEByAEA-AEBmAIEoALoA6gCCsICBxAjGCcY6gLCAhEQLhiABBixAxjRAxiDARjHAcICCxAAGIAEGLEDGIMBwgIQEC4YgAQYQxjHARiKBRivAcICChAAGIAEGEMYigXCAgoQLhiABBhDGIoFmAMLkgcDMS4zoAf5Ow&amp;sclient=gws-wiz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mailto:sales@aresfss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Resim 16">
            <a:extLst>
              <a:ext uri="{FF2B5EF4-FFF2-40B4-BE49-F238E27FC236}">
                <a16:creationId xmlns:a16="http://schemas.microsoft.com/office/drawing/2014/main" id="{2B12B4D5-0B27-6BF3-C8A9-C78410C85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267164"/>
            <a:ext cx="6887261" cy="6648271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1C076283-7FD5-E06C-53C0-5A48D82FF268}"/>
              </a:ext>
            </a:extLst>
          </p:cNvPr>
          <p:cNvSpPr/>
          <p:nvPr/>
        </p:nvSpPr>
        <p:spPr>
          <a:xfrm>
            <a:off x="0" y="2667000"/>
            <a:ext cx="6858000" cy="120032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AEB7FA8D-F5DB-1BC8-3B57-036DB638D6B1}"/>
              </a:ext>
            </a:extLst>
          </p:cNvPr>
          <p:cNvSpPr txBox="1"/>
          <p:nvPr/>
        </p:nvSpPr>
        <p:spPr>
          <a:xfrm>
            <a:off x="242400" y="2873633"/>
            <a:ext cx="26404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  <a:latin typeface="Boxed Regular" panose="02000606030000020004" pitchFamily="2" charset="-94"/>
              </a:rPr>
              <a:t>LAZER GÜDÜMLÜ </a:t>
            </a:r>
          </a:p>
          <a:p>
            <a:pPr algn="ctr"/>
            <a:r>
              <a:rPr lang="tr-TR" sz="2400" b="1" dirty="0">
                <a:solidFill>
                  <a:schemeClr val="bg1"/>
                </a:solidFill>
                <a:latin typeface="Boxed Regular" panose="02000606030000020004" pitchFamily="2" charset="-94"/>
              </a:rPr>
              <a:t>DRONE GLD-466</a:t>
            </a:r>
          </a:p>
          <a:p>
            <a:pPr algn="ctr"/>
            <a:endParaRPr lang="tr-TR" sz="2400" b="1" dirty="0">
              <a:solidFill>
                <a:schemeClr val="bg1"/>
              </a:solidFill>
              <a:latin typeface="Boxed Regular" panose="02000606030000020004" pitchFamily="2" charset="-94"/>
            </a:endParaRP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A93CC9CE-EF8C-4AA0-205F-94085F418C85}"/>
              </a:ext>
            </a:extLst>
          </p:cNvPr>
          <p:cNvSpPr/>
          <p:nvPr/>
        </p:nvSpPr>
        <p:spPr>
          <a:xfrm>
            <a:off x="228601" y="2015698"/>
            <a:ext cx="2710638" cy="40656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C2AB1E96-59CE-E665-7C23-00833E59D194}"/>
              </a:ext>
            </a:extLst>
          </p:cNvPr>
          <p:cNvSpPr txBox="1"/>
          <p:nvPr/>
        </p:nvSpPr>
        <p:spPr>
          <a:xfrm>
            <a:off x="184959" y="1629370"/>
            <a:ext cx="27542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400" dirty="0">
                <a:latin typeface="Boxed Semibold" panose="02000506030000020004" pitchFamily="2" charset="-94"/>
              </a:rPr>
              <a:t>Hedefe Her</a:t>
            </a:r>
            <a:endParaRPr lang="tr-TR" sz="2400" dirty="0">
              <a:latin typeface="Boxed Semibold" panose="02000506030000020004" pitchFamily="2" charset="-94"/>
            </a:endParaRPr>
          </a:p>
          <a:p>
            <a:pPr algn="ctr"/>
            <a:r>
              <a:rPr lang="da-DK" sz="2400" dirty="0">
                <a:solidFill>
                  <a:schemeClr val="bg1"/>
                </a:solidFill>
                <a:latin typeface="Boxed Semibold" panose="02000506030000020004" pitchFamily="2" charset="-94"/>
              </a:rPr>
              <a:t>Zaman Tam İsabet</a:t>
            </a:r>
            <a:endParaRPr lang="tr-TR" sz="2400" dirty="0">
              <a:solidFill>
                <a:schemeClr val="bg1"/>
              </a:solidFill>
              <a:latin typeface="Boxed Semibold" panose="02000506030000020004" pitchFamily="2" charset="-94"/>
            </a:endParaRPr>
          </a:p>
        </p:txBody>
      </p:sp>
      <p:pic>
        <p:nvPicPr>
          <p:cNvPr id="7" name="Resim 6" descr="metin, yazı tipi, poster, grafik içeren bir resim&#10;&#10;Açıklama otomatik olarak oluşturuldu">
            <a:extLst>
              <a:ext uri="{FF2B5EF4-FFF2-40B4-BE49-F238E27FC236}">
                <a16:creationId xmlns:a16="http://schemas.microsoft.com/office/drawing/2014/main" id="{3631C291-630E-02AD-4D10-49623A0A4F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6" y="293977"/>
            <a:ext cx="1675514" cy="978474"/>
          </a:xfrm>
          <a:prstGeom prst="rect">
            <a:avLst/>
          </a:prstGeom>
        </p:spPr>
      </p:pic>
      <p:pic>
        <p:nvPicPr>
          <p:cNvPr id="8" name="Resim 7" descr="origami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140798D1-5B9B-F657-090E-6FB85601B0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67" b="22618"/>
          <a:stretch>
            <a:fillRect/>
          </a:stretch>
        </p:blipFill>
        <p:spPr>
          <a:xfrm>
            <a:off x="1793941" y="1320034"/>
            <a:ext cx="5064059" cy="2547296"/>
          </a:xfrm>
          <a:prstGeom prst="rect">
            <a:avLst/>
          </a:prstGeom>
        </p:spPr>
      </p:pic>
      <p:sp>
        <p:nvSpPr>
          <p:cNvPr id="14" name="Başlık 1">
            <a:extLst>
              <a:ext uri="{FF2B5EF4-FFF2-40B4-BE49-F238E27FC236}">
                <a16:creationId xmlns:a16="http://schemas.microsoft.com/office/drawing/2014/main" id="{E3DEB7E8-7B80-EA68-BA09-B27141A2479C}"/>
              </a:ext>
            </a:extLst>
          </p:cNvPr>
          <p:cNvSpPr txBox="1">
            <a:spLocks/>
          </p:cNvSpPr>
          <p:nvPr/>
        </p:nvSpPr>
        <p:spPr>
          <a:xfrm>
            <a:off x="457200" y="5410200"/>
            <a:ext cx="115187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tr-TR" sz="1400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İŞARETLEYİCİ</a:t>
            </a:r>
            <a:endParaRPr lang="en-US" sz="1400" i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Başlık 1">
            <a:extLst>
              <a:ext uri="{FF2B5EF4-FFF2-40B4-BE49-F238E27FC236}">
                <a16:creationId xmlns:a16="http://schemas.microsoft.com/office/drawing/2014/main" id="{5ABF09FA-BA95-6EE2-BC82-500B45A148CD}"/>
              </a:ext>
            </a:extLst>
          </p:cNvPr>
          <p:cNvSpPr txBox="1">
            <a:spLocks/>
          </p:cNvSpPr>
          <p:nvPr/>
        </p:nvSpPr>
        <p:spPr>
          <a:xfrm>
            <a:off x="2939239" y="7162800"/>
            <a:ext cx="143262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tr-TR" sz="1200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LAZER GÜDÜMLÜ DRONE (LGS-466)</a:t>
            </a:r>
            <a:endParaRPr lang="en-US" sz="1200" i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449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8613" y="987901"/>
            <a:ext cx="6380859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buClr>
                <a:srgbClr val="151616"/>
              </a:buClr>
              <a:tabLst>
                <a:tab pos="183515" algn="l"/>
              </a:tabLst>
            </a:pPr>
            <a:r>
              <a:rPr lang="en-US" sz="800" spc="10" dirty="0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GLD-466 </a:t>
            </a:r>
            <a:r>
              <a:rPr lang="en-US" sz="800" spc="10" dirty="0" err="1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Güdümlü</a:t>
            </a:r>
            <a:r>
              <a:rPr lang="en-US" sz="800" spc="10" dirty="0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 Lazer Drone, </a:t>
            </a:r>
            <a:r>
              <a:rPr lang="en-US" sz="800" spc="10" dirty="0" err="1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yüksek</a:t>
            </a:r>
            <a:r>
              <a:rPr lang="en-US" sz="800" spc="10" dirty="0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 </a:t>
            </a:r>
            <a:r>
              <a:rPr lang="en-US" sz="800" spc="10" dirty="0" err="1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hızlı</a:t>
            </a:r>
            <a:r>
              <a:rPr lang="en-US" sz="800" spc="10" dirty="0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 ve </a:t>
            </a:r>
            <a:r>
              <a:rPr lang="en-US" sz="800" spc="10" dirty="0" err="1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hassas</a:t>
            </a:r>
            <a:r>
              <a:rPr lang="en-US" sz="800" spc="10" dirty="0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 </a:t>
            </a:r>
            <a:r>
              <a:rPr lang="en-US" sz="800" spc="10" dirty="0" err="1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güdümlü</a:t>
            </a:r>
            <a:r>
              <a:rPr lang="en-US" sz="800" spc="10" dirty="0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 </a:t>
            </a:r>
            <a:r>
              <a:rPr lang="en-US" sz="800" spc="10" dirty="0" err="1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görevler</a:t>
            </a:r>
            <a:r>
              <a:rPr lang="en-US" sz="800" spc="10" dirty="0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 </a:t>
            </a:r>
            <a:r>
              <a:rPr lang="en-US" sz="800" spc="10" dirty="0" err="1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için</a:t>
            </a:r>
            <a:r>
              <a:rPr lang="en-US" sz="800" spc="10" dirty="0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 </a:t>
            </a:r>
            <a:r>
              <a:rPr lang="en-US" sz="800" spc="10" dirty="0" err="1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tasarlanmış</a:t>
            </a:r>
            <a:r>
              <a:rPr lang="en-US" sz="800" spc="10" dirty="0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 </a:t>
            </a:r>
            <a:r>
              <a:rPr lang="en-US" sz="800" spc="10" dirty="0" err="1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devrim</a:t>
            </a:r>
            <a:r>
              <a:rPr lang="en-US" sz="800" spc="10" dirty="0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 </a:t>
            </a:r>
            <a:r>
              <a:rPr lang="en-US" sz="800" spc="10" dirty="0" err="1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niteliğinde</a:t>
            </a:r>
            <a:r>
              <a:rPr lang="en-US" sz="800" spc="10" dirty="0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 </a:t>
            </a:r>
            <a:r>
              <a:rPr lang="en-US" sz="800" spc="10" dirty="0" err="1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bir</a:t>
            </a:r>
            <a:r>
              <a:rPr lang="en-US" sz="800" spc="10" dirty="0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 FPV </a:t>
            </a:r>
            <a:r>
              <a:rPr lang="en-US" sz="800" spc="10" dirty="0" err="1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dronudur</a:t>
            </a:r>
            <a:r>
              <a:rPr lang="en-US" sz="800" spc="10" dirty="0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. En </a:t>
            </a:r>
            <a:r>
              <a:rPr lang="en-US" sz="800" spc="10" dirty="0" err="1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gelişmiş</a:t>
            </a:r>
            <a:r>
              <a:rPr lang="en-US" sz="800" spc="10" dirty="0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 </a:t>
            </a:r>
            <a:r>
              <a:rPr lang="en-US" sz="800" spc="10" dirty="0" err="1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lazer</a:t>
            </a:r>
            <a:r>
              <a:rPr lang="en-US" sz="800" spc="10" dirty="0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 </a:t>
            </a:r>
            <a:r>
              <a:rPr lang="en-US" sz="800" spc="10" dirty="0" err="1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ışın</a:t>
            </a:r>
            <a:r>
              <a:rPr lang="en-US" sz="800" spc="10" dirty="0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 </a:t>
            </a:r>
            <a:r>
              <a:rPr lang="en-US" sz="800" spc="10" dirty="0" err="1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güdümü</a:t>
            </a:r>
            <a:r>
              <a:rPr lang="en-US" sz="800" spc="10" dirty="0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 </a:t>
            </a:r>
            <a:r>
              <a:rPr lang="en-US" sz="800" spc="10" dirty="0" err="1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teknolojisini</a:t>
            </a:r>
            <a:r>
              <a:rPr lang="en-US" sz="800" spc="10" dirty="0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 </a:t>
            </a:r>
            <a:r>
              <a:rPr lang="en-US" sz="800" spc="10" dirty="0" err="1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kullanan</a:t>
            </a:r>
            <a:r>
              <a:rPr lang="en-US" sz="800" spc="10" dirty="0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 GLD-466, </a:t>
            </a:r>
            <a:r>
              <a:rPr lang="en-US" sz="800" spc="10" dirty="0" err="1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sınıfında</a:t>
            </a:r>
            <a:r>
              <a:rPr lang="en-US" sz="800" spc="10" dirty="0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 </a:t>
            </a:r>
            <a:r>
              <a:rPr lang="en-US" sz="800" spc="10" dirty="0" err="1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tamamen</a:t>
            </a:r>
            <a:r>
              <a:rPr lang="en-US" sz="800" spc="10" dirty="0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 </a:t>
            </a:r>
            <a:r>
              <a:rPr lang="en-US" sz="800" spc="10" dirty="0" err="1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lazer</a:t>
            </a:r>
            <a:r>
              <a:rPr lang="en-US" sz="800" spc="10" dirty="0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 </a:t>
            </a:r>
            <a:r>
              <a:rPr lang="en-US" sz="800" spc="10" dirty="0" err="1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ile</a:t>
            </a:r>
            <a:r>
              <a:rPr lang="en-US" sz="800" spc="10" dirty="0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 </a:t>
            </a:r>
            <a:r>
              <a:rPr lang="en-US" sz="800" spc="10" dirty="0" err="1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kontrol</a:t>
            </a:r>
            <a:r>
              <a:rPr lang="en-US" sz="800" spc="10" dirty="0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 </a:t>
            </a:r>
            <a:r>
              <a:rPr lang="en-US" sz="800" spc="10" dirty="0" err="1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edilen</a:t>
            </a:r>
            <a:r>
              <a:rPr lang="en-US" sz="800" spc="10" dirty="0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 </a:t>
            </a:r>
            <a:r>
              <a:rPr lang="en-US" sz="800" spc="10" dirty="0" err="1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tek</a:t>
            </a:r>
            <a:r>
              <a:rPr lang="en-US" sz="800" spc="10" dirty="0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 drone </a:t>
            </a:r>
            <a:r>
              <a:rPr lang="en-US" sz="800" spc="10" dirty="0" err="1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olup</a:t>
            </a:r>
            <a:r>
              <a:rPr lang="en-US" sz="800" spc="10" dirty="0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 </a:t>
            </a:r>
            <a:r>
              <a:rPr lang="en-US" sz="800" spc="10" dirty="0" err="1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rakipsiz</a:t>
            </a:r>
            <a:r>
              <a:rPr lang="en-US" sz="800" spc="10" dirty="0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 </a:t>
            </a:r>
            <a:r>
              <a:rPr lang="en-US" sz="800" spc="10" dirty="0" err="1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güdüm</a:t>
            </a:r>
            <a:r>
              <a:rPr lang="en-US" sz="800" spc="10" dirty="0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 </a:t>
            </a:r>
            <a:r>
              <a:rPr lang="en-US" sz="800" spc="10" dirty="0" err="1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hassasiyeti</a:t>
            </a:r>
            <a:r>
              <a:rPr lang="en-US" sz="800" spc="10" dirty="0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 ve </a:t>
            </a:r>
            <a:r>
              <a:rPr lang="en-US" sz="800" spc="10" dirty="0" err="1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güvenilirlik</a:t>
            </a:r>
            <a:r>
              <a:rPr lang="en-US" sz="800" spc="10" dirty="0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 </a:t>
            </a:r>
            <a:r>
              <a:rPr lang="en-US" sz="800" spc="10" dirty="0" err="1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sunar</a:t>
            </a:r>
            <a:r>
              <a:rPr lang="en-US" sz="800" spc="10" dirty="0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. 160 km/s </a:t>
            </a:r>
            <a:r>
              <a:rPr lang="en-US" sz="800" spc="10" dirty="0" err="1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hıza</a:t>
            </a:r>
            <a:r>
              <a:rPr lang="en-US" sz="800" spc="10" dirty="0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 </a:t>
            </a:r>
            <a:r>
              <a:rPr lang="en-US" sz="800" spc="10" dirty="0" err="1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ulaşabilen</a:t>
            </a:r>
            <a:r>
              <a:rPr lang="en-US" sz="800" spc="10" dirty="0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 ve 6 </a:t>
            </a:r>
            <a:r>
              <a:rPr lang="en-US" sz="800" spc="10" dirty="0" err="1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kg’a</a:t>
            </a:r>
            <a:r>
              <a:rPr lang="en-US" sz="800" spc="10" dirty="0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 </a:t>
            </a:r>
            <a:r>
              <a:rPr lang="en-US" sz="800" spc="10" dirty="0" err="1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kadar</a:t>
            </a:r>
            <a:r>
              <a:rPr lang="en-US" sz="800" spc="10" dirty="0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 </a:t>
            </a:r>
            <a:r>
              <a:rPr lang="en-US" sz="800" spc="10" dirty="0" err="1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yük</a:t>
            </a:r>
            <a:r>
              <a:rPr lang="en-US" sz="800" spc="10" dirty="0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 </a:t>
            </a:r>
            <a:r>
              <a:rPr lang="en-US" sz="800" spc="10" dirty="0" err="1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taşıyabilen</a:t>
            </a:r>
            <a:r>
              <a:rPr lang="en-US" sz="800" spc="10" dirty="0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 </a:t>
            </a:r>
            <a:r>
              <a:rPr lang="en-US" sz="800" spc="10" dirty="0" err="1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bu</a:t>
            </a:r>
            <a:r>
              <a:rPr lang="en-US" sz="800" spc="10" dirty="0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 drone; </a:t>
            </a:r>
            <a:r>
              <a:rPr lang="en-US" sz="800" spc="10" dirty="0" err="1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askeri</a:t>
            </a:r>
            <a:r>
              <a:rPr lang="en-US" sz="800" spc="10" dirty="0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 </a:t>
            </a:r>
            <a:r>
              <a:rPr lang="en-US" sz="800" spc="10" dirty="0" err="1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operasyonlar</a:t>
            </a:r>
            <a:r>
              <a:rPr lang="en-US" sz="800" spc="10" dirty="0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, </a:t>
            </a:r>
            <a:r>
              <a:rPr lang="en-US" sz="800" spc="10" dirty="0" err="1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keşif</a:t>
            </a:r>
            <a:r>
              <a:rPr lang="en-US" sz="800" spc="10" dirty="0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 </a:t>
            </a:r>
            <a:r>
              <a:rPr lang="en-US" sz="800" spc="10" dirty="0" err="1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görevleri</a:t>
            </a:r>
            <a:r>
              <a:rPr lang="en-US" sz="800" spc="10" dirty="0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 ve </a:t>
            </a:r>
            <a:r>
              <a:rPr lang="en-US" sz="800" spc="10" dirty="0" err="1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yük</a:t>
            </a:r>
            <a:r>
              <a:rPr lang="en-US" sz="800" spc="10" dirty="0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 </a:t>
            </a:r>
            <a:r>
              <a:rPr lang="en-US" sz="800" spc="10" dirty="0" err="1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taşıma</a:t>
            </a:r>
            <a:r>
              <a:rPr lang="en-US" sz="800" spc="10" dirty="0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 </a:t>
            </a:r>
            <a:r>
              <a:rPr lang="en-US" sz="800" spc="10" dirty="0" err="1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gibi</a:t>
            </a:r>
            <a:r>
              <a:rPr lang="en-US" sz="800" spc="10" dirty="0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 </a:t>
            </a:r>
            <a:r>
              <a:rPr lang="en-US" sz="800" spc="10" dirty="0" err="1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geniş</a:t>
            </a:r>
            <a:r>
              <a:rPr lang="en-US" sz="800" spc="10" dirty="0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 </a:t>
            </a:r>
            <a:r>
              <a:rPr lang="en-US" sz="800" spc="10" dirty="0" err="1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bir</a:t>
            </a:r>
            <a:r>
              <a:rPr lang="en-US" sz="800" spc="10" dirty="0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 </a:t>
            </a:r>
            <a:r>
              <a:rPr lang="en-US" sz="800" spc="10" dirty="0" err="1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uygulama</a:t>
            </a:r>
            <a:r>
              <a:rPr lang="en-US" sz="800" spc="10" dirty="0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 </a:t>
            </a:r>
            <a:r>
              <a:rPr lang="en-US" sz="800" spc="10" dirty="0" err="1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yelpazesi</a:t>
            </a:r>
            <a:r>
              <a:rPr lang="en-US" sz="800" spc="10" dirty="0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 </a:t>
            </a:r>
            <a:r>
              <a:rPr lang="en-US" sz="800" spc="10" dirty="0" err="1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için</a:t>
            </a:r>
            <a:r>
              <a:rPr lang="en-US" sz="800" spc="10" dirty="0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 </a:t>
            </a:r>
            <a:r>
              <a:rPr lang="en-US" sz="800" spc="10" dirty="0" err="1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idealdir</a:t>
            </a:r>
            <a:r>
              <a:rPr lang="en-US" sz="800" spc="10" dirty="0">
                <a:solidFill>
                  <a:srgbClr val="151616"/>
                </a:solidFill>
                <a:latin typeface="Boxed Light" panose="02000503040000020004" pitchFamily="2" charset="-94"/>
                <a:cs typeface="Arial" panose="020B0604020202020204" pitchFamily="34" charset="0"/>
              </a:rPr>
              <a:t>.</a:t>
            </a:r>
            <a:endParaRPr lang="en-US" sz="800" dirty="0">
              <a:latin typeface="Boxed Light" panose="02000503040000020004" pitchFamily="2" charset="-94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6581" y="648213"/>
            <a:ext cx="369189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r-TR" sz="1600" b="1" spc="-55" dirty="0">
                <a:solidFill>
                  <a:srgbClr val="C00000"/>
                </a:solidFill>
                <a:latin typeface="Boxed Semibold" panose="02000506030000020004" pitchFamily="2" charset="-94"/>
                <a:cs typeface="Arial"/>
              </a:rPr>
              <a:t>LAZER GÜDÜMLÜ DRONE GLD-466 </a:t>
            </a:r>
            <a:endParaRPr sz="1600" dirty="0">
              <a:solidFill>
                <a:srgbClr val="C00000"/>
              </a:solidFill>
              <a:latin typeface="Boxed Semibold" panose="02000506030000020004" pitchFamily="2" charset="-94"/>
              <a:cs typeface="Arial"/>
            </a:endParaRPr>
          </a:p>
        </p:txBody>
      </p:sp>
      <p:grpSp>
        <p:nvGrpSpPr>
          <p:cNvPr id="7" name="Grup 6">
            <a:extLst>
              <a:ext uri="{FF2B5EF4-FFF2-40B4-BE49-F238E27FC236}">
                <a16:creationId xmlns:a16="http://schemas.microsoft.com/office/drawing/2014/main" id="{13654EE4-4E79-ADDF-1F10-6B6702273EE2}"/>
              </a:ext>
            </a:extLst>
          </p:cNvPr>
          <p:cNvGrpSpPr/>
          <p:nvPr/>
        </p:nvGrpSpPr>
        <p:grpSpPr>
          <a:xfrm>
            <a:off x="5391214" y="5231360"/>
            <a:ext cx="1097194" cy="923472"/>
            <a:chOff x="-1793551" y="5192327"/>
            <a:chExt cx="1097194" cy="923472"/>
          </a:xfrm>
        </p:grpSpPr>
        <p:sp>
          <p:nvSpPr>
            <p:cNvPr id="53" name="object 4">
              <a:extLst>
                <a:ext uri="{FF2B5EF4-FFF2-40B4-BE49-F238E27FC236}">
                  <a16:creationId xmlns:a16="http://schemas.microsoft.com/office/drawing/2014/main" id="{AA477C34-A0FF-1013-11B7-1DF54270E752}"/>
                </a:ext>
              </a:extLst>
            </p:cNvPr>
            <p:cNvSpPr/>
            <p:nvPr/>
          </p:nvSpPr>
          <p:spPr>
            <a:xfrm>
              <a:off x="-1793551" y="5192327"/>
              <a:ext cx="1097194" cy="923472"/>
            </a:xfrm>
            <a:custGeom>
              <a:avLst/>
              <a:gdLst/>
              <a:ahLst/>
              <a:cxnLst/>
              <a:rect l="l" t="t" r="r" b="b"/>
              <a:pathLst>
                <a:path w="1845310" h="1025525">
                  <a:moveTo>
                    <a:pt x="0" y="0"/>
                  </a:moveTo>
                  <a:lnTo>
                    <a:pt x="0" y="1025296"/>
                  </a:lnTo>
                  <a:lnTo>
                    <a:pt x="1844903" y="1025296"/>
                  </a:lnTo>
                  <a:lnTo>
                    <a:pt x="18449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 w="12700">
              <a:noFill/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943" dirty="0"/>
            </a:p>
          </p:txBody>
        </p:sp>
        <p:sp>
          <p:nvSpPr>
            <p:cNvPr id="54" name="object 5">
              <a:extLst>
                <a:ext uri="{FF2B5EF4-FFF2-40B4-BE49-F238E27FC236}">
                  <a16:creationId xmlns:a16="http://schemas.microsoft.com/office/drawing/2014/main" id="{7142FCDA-FFC7-842D-6EEE-EB67D202AB5D}"/>
                </a:ext>
              </a:extLst>
            </p:cNvPr>
            <p:cNvSpPr txBox="1"/>
            <p:nvPr/>
          </p:nvSpPr>
          <p:spPr>
            <a:xfrm>
              <a:off x="-1775700" y="5209328"/>
              <a:ext cx="1061492" cy="231360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wrap="square" lIns="0" tIns="15762" rIns="0" b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4548" algn="ctr" defTabSz="740184">
                <a:spcBef>
                  <a:spcPts val="135"/>
                </a:spcBef>
              </a:pPr>
              <a:r>
                <a:rPr lang="tr-TR" sz="700" b="1" spc="-27" dirty="0">
                  <a:solidFill>
                    <a:srgbClr val="002931"/>
                  </a:solidFill>
                  <a:latin typeface="Boxed Semibold" panose="02000506030000020004" pitchFamily="2" charset="-94"/>
                  <a:cs typeface="Arial" panose="020B0604020202020204" pitchFamily="34" charset="0"/>
                </a:rPr>
                <a:t>Karşılanan Sertifikasyon Standartları</a:t>
              </a:r>
            </a:p>
          </p:txBody>
        </p:sp>
        <p:sp>
          <p:nvSpPr>
            <p:cNvPr id="55" name="object 3">
              <a:extLst>
                <a:ext uri="{FF2B5EF4-FFF2-40B4-BE49-F238E27FC236}">
                  <a16:creationId xmlns:a16="http://schemas.microsoft.com/office/drawing/2014/main" id="{86B5F93F-4BAA-0CAD-929B-0D1BFB2A19F4}"/>
                </a:ext>
              </a:extLst>
            </p:cNvPr>
            <p:cNvSpPr txBox="1"/>
            <p:nvPr/>
          </p:nvSpPr>
          <p:spPr>
            <a:xfrm>
              <a:off x="-1682420" y="5495661"/>
              <a:ext cx="903491" cy="50680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707" marR="5483">
                <a:lnSpc>
                  <a:spcPct val="183300"/>
                </a:lnSpc>
              </a:pPr>
              <a:r>
                <a:rPr lang="pt-BR" sz="971" b="1" dirty="0">
                  <a:solidFill>
                    <a:schemeClr val="bg1"/>
                  </a:solidFill>
                  <a:latin typeface="Boxed Light" panose="02000503040000020004" pitchFamily="2" charset="-94"/>
                  <a:cs typeface="Century Gothic"/>
                </a:rPr>
                <a:t>MIL-STD </a:t>
              </a:r>
              <a:r>
                <a:rPr lang="pt-BR" sz="971" b="1" spc="-5" dirty="0">
                  <a:solidFill>
                    <a:schemeClr val="bg1"/>
                  </a:solidFill>
                  <a:latin typeface="Boxed Light" panose="02000503040000020004" pitchFamily="2" charset="-94"/>
                  <a:cs typeface="Century Gothic"/>
                </a:rPr>
                <a:t>810</a:t>
              </a:r>
              <a:r>
                <a:rPr lang="tr-TR" sz="971" b="1" spc="-5" dirty="0">
                  <a:solidFill>
                    <a:schemeClr val="bg1"/>
                  </a:solidFill>
                  <a:latin typeface="Boxed Light" panose="02000503040000020004" pitchFamily="2" charset="-94"/>
                  <a:cs typeface="Century Gothic"/>
                </a:rPr>
                <a:t>H</a:t>
              </a:r>
              <a:r>
                <a:rPr lang="pt-BR" sz="971" b="1" spc="-5" dirty="0">
                  <a:solidFill>
                    <a:schemeClr val="bg1"/>
                  </a:solidFill>
                  <a:latin typeface="Boxed Light" panose="02000503040000020004" pitchFamily="2" charset="-94"/>
                  <a:cs typeface="Century Gothic"/>
                </a:rPr>
                <a:t>  </a:t>
              </a:r>
              <a:r>
                <a:rPr lang="pt-BR" sz="971" b="1" dirty="0">
                  <a:solidFill>
                    <a:schemeClr val="bg1"/>
                  </a:solidFill>
                  <a:latin typeface="Boxed Light" panose="02000503040000020004" pitchFamily="2" charset="-94"/>
                  <a:cs typeface="Century Gothic"/>
                </a:rPr>
                <a:t>MIL-STD </a:t>
              </a:r>
              <a:r>
                <a:rPr lang="pt-BR" sz="971" b="1" spc="-5" dirty="0">
                  <a:solidFill>
                    <a:schemeClr val="bg1"/>
                  </a:solidFill>
                  <a:latin typeface="Boxed Light" panose="02000503040000020004" pitchFamily="2" charset="-94"/>
                  <a:cs typeface="Century Gothic"/>
                </a:rPr>
                <a:t>461</a:t>
              </a:r>
              <a:r>
                <a:rPr lang="tr-TR" sz="971" b="1" spc="-5" dirty="0">
                  <a:solidFill>
                    <a:schemeClr val="bg1"/>
                  </a:solidFill>
                  <a:latin typeface="Boxed Light" panose="02000503040000020004" pitchFamily="2" charset="-94"/>
                  <a:cs typeface="Century Gothic"/>
                </a:rPr>
                <a:t>G</a:t>
              </a:r>
              <a:endParaRPr sz="971" b="1" dirty="0">
                <a:solidFill>
                  <a:schemeClr val="bg1"/>
                </a:solidFill>
                <a:latin typeface="Boxed Light" panose="02000503040000020004" pitchFamily="2" charset="-94"/>
                <a:cs typeface="Century Gothic"/>
              </a:endParaRPr>
            </a:p>
          </p:txBody>
        </p:sp>
      </p:grp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551DE6C0-8B88-2686-FEBB-0444D63CBAE8}"/>
              </a:ext>
            </a:extLst>
          </p:cNvPr>
          <p:cNvSpPr txBox="1"/>
          <p:nvPr/>
        </p:nvSpPr>
        <p:spPr>
          <a:xfrm>
            <a:off x="5193748" y="7482001"/>
            <a:ext cx="34353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b="1" dirty="0">
                <a:solidFill>
                  <a:srgbClr val="002931"/>
                </a:solidFill>
                <a:latin typeface="Boxed Semibold" panose="02000506030000020004" pitchFamily="2" charset="-94"/>
              </a:rPr>
              <a:t>Durdurulamaz</a:t>
            </a:r>
          </a:p>
          <a:p>
            <a:r>
              <a:rPr lang="tr-TR" sz="1600" b="1" dirty="0">
                <a:solidFill>
                  <a:srgbClr val="002931"/>
                </a:solidFill>
                <a:latin typeface="Boxed Semibold" panose="02000506030000020004" pitchFamily="2" charset="-94"/>
              </a:rPr>
              <a:t>Ateş Gücü</a:t>
            </a:r>
          </a:p>
        </p:txBody>
      </p:sp>
      <p:sp>
        <p:nvSpPr>
          <p:cNvPr id="2471" name="Dikdörtgen 2470">
            <a:extLst>
              <a:ext uri="{FF2B5EF4-FFF2-40B4-BE49-F238E27FC236}">
                <a16:creationId xmlns:a16="http://schemas.microsoft.com/office/drawing/2014/main" id="{13CA15C6-9E6E-1E5B-7594-8929240E2AE1}"/>
              </a:ext>
            </a:extLst>
          </p:cNvPr>
          <p:cNvSpPr/>
          <p:nvPr/>
        </p:nvSpPr>
        <p:spPr>
          <a:xfrm>
            <a:off x="0" y="9395089"/>
            <a:ext cx="6858000" cy="51589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73" name="object 2">
            <a:extLst>
              <a:ext uri="{FF2B5EF4-FFF2-40B4-BE49-F238E27FC236}">
                <a16:creationId xmlns:a16="http://schemas.microsoft.com/office/drawing/2014/main" id="{A034F2D2-1B88-4FBE-A99E-F12E4B670CA4}"/>
              </a:ext>
            </a:extLst>
          </p:cNvPr>
          <p:cNvSpPr txBox="1"/>
          <p:nvPr/>
        </p:nvSpPr>
        <p:spPr>
          <a:xfrm>
            <a:off x="284618" y="4121351"/>
            <a:ext cx="6252271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US" sz="800" b="1" dirty="0">
                <a:latin typeface="Boxed Book" panose="02000506040000020004" pitchFamily="2" charset="0"/>
              </a:rPr>
              <a:t>Temel </a:t>
            </a:r>
            <a:r>
              <a:rPr lang="en-US" sz="800" b="1" dirty="0" err="1">
                <a:latin typeface="Boxed Book" panose="02000506040000020004" pitchFamily="2" charset="0"/>
              </a:rPr>
              <a:t>Özellikler</a:t>
            </a:r>
            <a:endParaRPr lang="en-US" sz="800" b="1" dirty="0">
              <a:latin typeface="Boxed Book" panose="02000506040000020004" pitchFamily="2" charset="0"/>
            </a:endParaRPr>
          </a:p>
          <a:p>
            <a:r>
              <a:rPr lang="en-US" sz="800" b="1" dirty="0" err="1">
                <a:latin typeface="Boxed Book" panose="02000506040000020004" pitchFamily="2" charset="0"/>
              </a:rPr>
              <a:t>Eşsiz</a:t>
            </a:r>
            <a:r>
              <a:rPr lang="en-US" sz="800" b="1" dirty="0">
                <a:latin typeface="Boxed Book" panose="02000506040000020004" pitchFamily="2" charset="0"/>
              </a:rPr>
              <a:t> </a:t>
            </a:r>
            <a:r>
              <a:rPr lang="en-US" sz="800" b="1" dirty="0" err="1">
                <a:latin typeface="Boxed Book" panose="02000506040000020004" pitchFamily="2" charset="0"/>
              </a:rPr>
              <a:t>Güdüm</a:t>
            </a:r>
            <a:r>
              <a:rPr lang="en-US" sz="800" b="1" dirty="0">
                <a:latin typeface="Boxed Book" panose="02000506040000020004" pitchFamily="2" charset="0"/>
              </a:rPr>
              <a:t> </a:t>
            </a:r>
            <a:r>
              <a:rPr lang="en-US" sz="800" b="1" dirty="0" err="1">
                <a:latin typeface="Boxed Book" panose="02000506040000020004" pitchFamily="2" charset="0"/>
              </a:rPr>
              <a:t>Teknolojisi</a:t>
            </a:r>
            <a:r>
              <a:rPr lang="en-US" sz="800" b="1" dirty="0">
                <a:latin typeface="Boxed Book" panose="02000506040000020004" pitchFamily="2" charset="0"/>
              </a:rPr>
              <a:t>:</a:t>
            </a:r>
            <a:r>
              <a:rPr lang="en-US" sz="800" dirty="0">
                <a:latin typeface="Boxed Book" panose="02000506040000020004" pitchFamily="2" charset="0"/>
              </a:rPr>
              <a:t> </a:t>
            </a:r>
            <a:r>
              <a:rPr lang="en-US" sz="800" dirty="0" err="1">
                <a:latin typeface="Boxed Book" panose="02000506040000020004" pitchFamily="2" charset="0"/>
              </a:rPr>
              <a:t>Sınıfında</a:t>
            </a:r>
            <a:r>
              <a:rPr lang="en-US" sz="800" dirty="0">
                <a:latin typeface="Boxed Book" panose="02000506040000020004" pitchFamily="2" charset="0"/>
              </a:rPr>
              <a:t> ilk </a:t>
            </a:r>
            <a:r>
              <a:rPr lang="en-US" sz="800" dirty="0" err="1">
                <a:latin typeface="Boxed Book" panose="02000506040000020004" pitchFamily="2" charset="0"/>
              </a:rPr>
              <a:t>olan</a:t>
            </a:r>
            <a:r>
              <a:rPr lang="en-US" sz="800" dirty="0">
                <a:latin typeface="Boxed Book" panose="02000506040000020004" pitchFamily="2" charset="0"/>
              </a:rPr>
              <a:t> </a:t>
            </a:r>
            <a:r>
              <a:rPr lang="en-US" sz="800" dirty="0" err="1">
                <a:latin typeface="Boxed Book" panose="02000506040000020004" pitchFamily="2" charset="0"/>
              </a:rPr>
              <a:t>lazer</a:t>
            </a:r>
            <a:r>
              <a:rPr lang="en-US" sz="800" dirty="0">
                <a:latin typeface="Boxed Book" panose="02000506040000020004" pitchFamily="2" charset="0"/>
              </a:rPr>
              <a:t> </a:t>
            </a:r>
            <a:r>
              <a:rPr lang="en-US" sz="800" dirty="0" err="1">
                <a:latin typeface="Boxed Book" panose="02000506040000020004" pitchFamily="2" charset="0"/>
              </a:rPr>
              <a:t>ışın</a:t>
            </a:r>
            <a:r>
              <a:rPr lang="en-US" sz="800" dirty="0">
                <a:latin typeface="Boxed Book" panose="02000506040000020004" pitchFamily="2" charset="0"/>
              </a:rPr>
              <a:t> </a:t>
            </a:r>
            <a:r>
              <a:rPr lang="en-US" sz="800" dirty="0" err="1">
                <a:latin typeface="Boxed Book" panose="02000506040000020004" pitchFamily="2" charset="0"/>
              </a:rPr>
              <a:t>güdümlü</a:t>
            </a:r>
            <a:r>
              <a:rPr lang="en-US" sz="800" dirty="0">
                <a:latin typeface="Boxed Book" panose="02000506040000020004" pitchFamily="2" charset="0"/>
              </a:rPr>
              <a:t> </a:t>
            </a:r>
            <a:r>
              <a:rPr lang="en-US" sz="800" dirty="0" err="1">
                <a:latin typeface="Boxed Book" panose="02000506040000020004" pitchFamily="2" charset="0"/>
              </a:rPr>
              <a:t>teknoloji</a:t>
            </a:r>
            <a:r>
              <a:rPr lang="en-US" sz="800" dirty="0">
                <a:latin typeface="Boxed Book" panose="02000506040000020004" pitchFamily="2" charset="0"/>
              </a:rPr>
              <a:t> </a:t>
            </a:r>
            <a:r>
              <a:rPr lang="en-US" sz="800" dirty="0" err="1">
                <a:latin typeface="Boxed Book" panose="02000506040000020004" pitchFamily="2" charset="0"/>
              </a:rPr>
              <a:t>sayesinde</a:t>
            </a:r>
            <a:r>
              <a:rPr lang="en-US" sz="800" dirty="0">
                <a:latin typeface="Boxed Book" panose="02000506040000020004" pitchFamily="2" charset="0"/>
              </a:rPr>
              <a:t> </a:t>
            </a:r>
            <a:r>
              <a:rPr lang="en-US" sz="800" dirty="0" err="1">
                <a:latin typeface="Boxed Book" panose="02000506040000020004" pitchFamily="2" charset="0"/>
              </a:rPr>
              <a:t>hassas</a:t>
            </a:r>
            <a:r>
              <a:rPr lang="en-US" sz="800" dirty="0">
                <a:latin typeface="Boxed Book" panose="02000506040000020004" pitchFamily="2" charset="0"/>
              </a:rPr>
              <a:t> ve </a:t>
            </a:r>
            <a:r>
              <a:rPr lang="en-US" sz="800" dirty="0" err="1">
                <a:latin typeface="Boxed Book" panose="02000506040000020004" pitchFamily="2" charset="0"/>
              </a:rPr>
              <a:t>engellenemez</a:t>
            </a:r>
            <a:r>
              <a:rPr lang="en-US" sz="800" dirty="0">
                <a:latin typeface="Boxed Book" panose="02000506040000020004" pitchFamily="2" charset="0"/>
              </a:rPr>
              <a:t> </a:t>
            </a:r>
            <a:r>
              <a:rPr lang="en-US" sz="800" dirty="0" err="1">
                <a:latin typeface="Boxed Book" panose="02000506040000020004" pitchFamily="2" charset="0"/>
              </a:rPr>
              <a:t>yönlendirme</a:t>
            </a:r>
            <a:r>
              <a:rPr lang="en-US" sz="800" dirty="0">
                <a:latin typeface="Boxed Book" panose="02000506040000020004" pitchFamily="2" charset="0"/>
              </a:rPr>
              <a:t> </a:t>
            </a:r>
            <a:r>
              <a:rPr lang="en-US" sz="800" dirty="0" err="1">
                <a:latin typeface="Boxed Book" panose="02000506040000020004" pitchFamily="2" charset="0"/>
              </a:rPr>
              <a:t>sağlar</a:t>
            </a:r>
            <a:r>
              <a:rPr lang="en-US" sz="800" dirty="0">
                <a:latin typeface="Boxed Book" panose="02000506040000020004" pitchFamily="2" charset="0"/>
              </a:rPr>
              <a:t>.</a:t>
            </a:r>
          </a:p>
          <a:p>
            <a:r>
              <a:rPr lang="en-US" sz="800" b="1" dirty="0" err="1">
                <a:latin typeface="Boxed Book" panose="02000506040000020004" pitchFamily="2" charset="0"/>
              </a:rPr>
              <a:t>Güvenilir</a:t>
            </a:r>
            <a:r>
              <a:rPr lang="en-US" sz="800" b="1" dirty="0">
                <a:latin typeface="Boxed Book" panose="02000506040000020004" pitchFamily="2" charset="0"/>
              </a:rPr>
              <a:t> </a:t>
            </a:r>
            <a:r>
              <a:rPr lang="en-US" sz="800" b="1" dirty="0" err="1">
                <a:latin typeface="Boxed Book" panose="02000506040000020004" pitchFamily="2" charset="0"/>
              </a:rPr>
              <a:t>Sinyal</a:t>
            </a:r>
            <a:r>
              <a:rPr lang="en-US" sz="800" b="1" dirty="0">
                <a:latin typeface="Boxed Book" panose="02000506040000020004" pitchFamily="2" charset="0"/>
              </a:rPr>
              <a:t> </a:t>
            </a:r>
            <a:r>
              <a:rPr lang="en-US" sz="800" b="1" dirty="0" err="1">
                <a:latin typeface="Boxed Book" panose="02000506040000020004" pitchFamily="2" charset="0"/>
              </a:rPr>
              <a:t>Yenileme</a:t>
            </a:r>
            <a:r>
              <a:rPr lang="en-US" sz="800" b="1" dirty="0">
                <a:latin typeface="Boxed Book" panose="02000506040000020004" pitchFamily="2" charset="0"/>
              </a:rPr>
              <a:t>:</a:t>
            </a:r>
            <a:r>
              <a:rPr lang="en-US" sz="800" dirty="0">
                <a:latin typeface="Boxed Book" panose="02000506040000020004" pitchFamily="2" charset="0"/>
              </a:rPr>
              <a:t> </a:t>
            </a:r>
            <a:r>
              <a:rPr lang="en-US" sz="800" dirty="0" err="1">
                <a:latin typeface="Boxed Book" panose="02000506040000020004" pitchFamily="2" charset="0"/>
              </a:rPr>
              <a:t>Sinyal</a:t>
            </a:r>
            <a:r>
              <a:rPr lang="en-US" sz="800" dirty="0">
                <a:latin typeface="Boxed Book" panose="02000506040000020004" pitchFamily="2" charset="0"/>
              </a:rPr>
              <a:t> </a:t>
            </a:r>
            <a:r>
              <a:rPr lang="en-US" sz="800" dirty="0" err="1">
                <a:latin typeface="Boxed Book" panose="02000506040000020004" pitchFamily="2" charset="0"/>
              </a:rPr>
              <a:t>kaybı</a:t>
            </a:r>
            <a:r>
              <a:rPr lang="en-US" sz="800" dirty="0">
                <a:latin typeface="Boxed Book" panose="02000506040000020004" pitchFamily="2" charset="0"/>
              </a:rPr>
              <a:t> </a:t>
            </a:r>
            <a:r>
              <a:rPr lang="en-US" sz="800" dirty="0" err="1">
                <a:latin typeface="Boxed Book" panose="02000506040000020004" pitchFamily="2" charset="0"/>
              </a:rPr>
              <a:t>durumunda</a:t>
            </a:r>
            <a:r>
              <a:rPr lang="en-US" sz="800" dirty="0">
                <a:latin typeface="Boxed Book" panose="02000506040000020004" pitchFamily="2" charset="0"/>
              </a:rPr>
              <a:t> </a:t>
            </a:r>
            <a:r>
              <a:rPr lang="en-US" sz="800" dirty="0" err="1">
                <a:latin typeface="Boxed Book" panose="02000506040000020004" pitchFamily="2" charset="0"/>
              </a:rPr>
              <a:t>lazer</a:t>
            </a:r>
            <a:r>
              <a:rPr lang="en-US" sz="800" dirty="0">
                <a:latin typeface="Boxed Book" panose="02000506040000020004" pitchFamily="2" charset="0"/>
              </a:rPr>
              <a:t> </a:t>
            </a:r>
            <a:r>
              <a:rPr lang="en-US" sz="800" dirty="0" err="1">
                <a:latin typeface="Boxed Book" panose="02000506040000020004" pitchFamily="2" charset="0"/>
              </a:rPr>
              <a:t>ışınını</a:t>
            </a:r>
            <a:r>
              <a:rPr lang="en-US" sz="800" dirty="0">
                <a:latin typeface="Boxed Book" panose="02000506040000020004" pitchFamily="2" charset="0"/>
              </a:rPr>
              <a:t> </a:t>
            </a:r>
            <a:r>
              <a:rPr lang="en-US" sz="800" dirty="0" err="1">
                <a:latin typeface="Boxed Book" panose="02000506040000020004" pitchFamily="2" charset="0"/>
              </a:rPr>
              <a:t>otomatik</a:t>
            </a:r>
            <a:r>
              <a:rPr lang="en-US" sz="800" dirty="0">
                <a:latin typeface="Boxed Book" panose="02000506040000020004" pitchFamily="2" charset="0"/>
              </a:rPr>
              <a:t> </a:t>
            </a:r>
            <a:r>
              <a:rPr lang="en-US" sz="800" dirty="0" err="1">
                <a:latin typeface="Boxed Book" panose="02000506040000020004" pitchFamily="2" charset="0"/>
              </a:rPr>
              <a:t>olarak</a:t>
            </a:r>
            <a:r>
              <a:rPr lang="en-US" sz="800" dirty="0">
                <a:latin typeface="Boxed Book" panose="02000506040000020004" pitchFamily="2" charset="0"/>
              </a:rPr>
              <a:t> </a:t>
            </a:r>
            <a:r>
              <a:rPr lang="en-US" sz="800" dirty="0" err="1">
                <a:latin typeface="Boxed Book" panose="02000506040000020004" pitchFamily="2" charset="0"/>
              </a:rPr>
              <a:t>yeniden</a:t>
            </a:r>
            <a:r>
              <a:rPr lang="en-US" sz="800" dirty="0">
                <a:latin typeface="Boxed Book" panose="02000506040000020004" pitchFamily="2" charset="0"/>
              </a:rPr>
              <a:t> </a:t>
            </a:r>
            <a:r>
              <a:rPr lang="en-US" sz="800" dirty="0" err="1">
                <a:latin typeface="Boxed Book" panose="02000506040000020004" pitchFamily="2" charset="0"/>
              </a:rPr>
              <a:t>algılar</a:t>
            </a:r>
            <a:r>
              <a:rPr lang="en-US" sz="800" dirty="0">
                <a:latin typeface="Boxed Book" panose="02000506040000020004" pitchFamily="2" charset="0"/>
              </a:rPr>
              <a:t> ve </a:t>
            </a:r>
            <a:r>
              <a:rPr lang="en-US" sz="800" dirty="0" err="1">
                <a:latin typeface="Boxed Book" panose="02000506040000020004" pitchFamily="2" charset="0"/>
              </a:rPr>
              <a:t>kilitler</a:t>
            </a:r>
            <a:r>
              <a:rPr lang="en-US" sz="800" dirty="0">
                <a:latin typeface="Boxed Book" panose="02000506040000020004" pitchFamily="2" charset="0"/>
              </a:rPr>
              <a:t>; her </a:t>
            </a:r>
            <a:r>
              <a:rPr lang="en-US" sz="800" dirty="0" err="1">
                <a:latin typeface="Boxed Book" panose="02000506040000020004" pitchFamily="2" charset="0"/>
              </a:rPr>
              <a:t>görevde</a:t>
            </a:r>
            <a:r>
              <a:rPr lang="en-US" sz="800" dirty="0">
                <a:latin typeface="Boxed Book" panose="02000506040000020004" pitchFamily="2" charset="0"/>
              </a:rPr>
              <a:t> </a:t>
            </a:r>
            <a:r>
              <a:rPr lang="en-US" sz="800" dirty="0" err="1">
                <a:latin typeface="Boxed Book" panose="02000506040000020004" pitchFamily="2" charset="0"/>
              </a:rPr>
              <a:t>doğruluk</a:t>
            </a:r>
            <a:r>
              <a:rPr lang="en-US" sz="800" dirty="0">
                <a:latin typeface="Boxed Book" panose="02000506040000020004" pitchFamily="2" charset="0"/>
              </a:rPr>
              <a:t> </a:t>
            </a:r>
            <a:r>
              <a:rPr lang="en-US" sz="800" dirty="0" err="1">
                <a:latin typeface="Boxed Book" panose="02000506040000020004" pitchFamily="2" charset="0"/>
              </a:rPr>
              <a:t>garantisi</a:t>
            </a:r>
            <a:r>
              <a:rPr lang="en-US" sz="800" dirty="0">
                <a:latin typeface="Boxed Book" panose="02000506040000020004" pitchFamily="2" charset="0"/>
              </a:rPr>
              <a:t> </a:t>
            </a:r>
            <a:r>
              <a:rPr lang="en-US" sz="800" dirty="0" err="1">
                <a:latin typeface="Boxed Book" panose="02000506040000020004" pitchFamily="2" charset="0"/>
              </a:rPr>
              <a:t>sunar</a:t>
            </a:r>
            <a:r>
              <a:rPr lang="en-US" sz="800" dirty="0">
                <a:latin typeface="Boxed Book" panose="02000506040000020004" pitchFamily="2" charset="0"/>
              </a:rPr>
              <a:t>.</a:t>
            </a:r>
          </a:p>
          <a:p>
            <a:r>
              <a:rPr lang="en-US" sz="800" b="1" dirty="0">
                <a:latin typeface="Boxed Book" panose="02000506040000020004" pitchFamily="2" charset="0"/>
              </a:rPr>
              <a:t>Yüksek </a:t>
            </a:r>
            <a:r>
              <a:rPr lang="en-US" sz="800" b="1" dirty="0" err="1">
                <a:latin typeface="Boxed Book" panose="02000506040000020004" pitchFamily="2" charset="0"/>
              </a:rPr>
              <a:t>Performans</a:t>
            </a:r>
            <a:r>
              <a:rPr lang="en-US" sz="800" b="1" dirty="0">
                <a:latin typeface="Boxed Book" panose="02000506040000020004" pitchFamily="2" charset="0"/>
              </a:rPr>
              <a:t>:</a:t>
            </a:r>
            <a:r>
              <a:rPr lang="en-US" sz="800" dirty="0">
                <a:latin typeface="Boxed Book" panose="02000506040000020004" pitchFamily="2" charset="0"/>
              </a:rPr>
              <a:t> 160 km/s </a:t>
            </a:r>
            <a:r>
              <a:rPr lang="en-US" sz="800" dirty="0" err="1">
                <a:latin typeface="Boxed Book" panose="02000506040000020004" pitchFamily="2" charset="0"/>
              </a:rPr>
              <a:t>hıza</a:t>
            </a:r>
            <a:r>
              <a:rPr lang="en-US" sz="800" dirty="0">
                <a:latin typeface="Boxed Book" panose="02000506040000020004" pitchFamily="2" charset="0"/>
              </a:rPr>
              <a:t> ve 6 kg </a:t>
            </a:r>
            <a:r>
              <a:rPr lang="en-US" sz="800" dirty="0" err="1">
                <a:latin typeface="Boxed Book" panose="02000506040000020004" pitchFamily="2" charset="0"/>
              </a:rPr>
              <a:t>taşıma</a:t>
            </a:r>
            <a:r>
              <a:rPr lang="en-US" sz="800" dirty="0">
                <a:latin typeface="Boxed Book" panose="02000506040000020004" pitchFamily="2" charset="0"/>
              </a:rPr>
              <a:t> </a:t>
            </a:r>
            <a:r>
              <a:rPr lang="en-US" sz="800" dirty="0" err="1">
                <a:latin typeface="Boxed Book" panose="02000506040000020004" pitchFamily="2" charset="0"/>
              </a:rPr>
              <a:t>kapasitesine</a:t>
            </a:r>
            <a:r>
              <a:rPr lang="en-US" sz="800" dirty="0">
                <a:latin typeface="Boxed Book" panose="02000506040000020004" pitchFamily="2" charset="0"/>
              </a:rPr>
              <a:t> </a:t>
            </a:r>
            <a:r>
              <a:rPr lang="en-US" sz="800" dirty="0" err="1">
                <a:latin typeface="Boxed Book" panose="02000506040000020004" pitchFamily="2" charset="0"/>
              </a:rPr>
              <a:t>ulaşabilir</a:t>
            </a:r>
            <a:r>
              <a:rPr lang="en-US" sz="800" dirty="0">
                <a:latin typeface="Boxed Book" panose="02000506040000020004" pitchFamily="2" charset="0"/>
              </a:rPr>
              <a:t>.</a:t>
            </a:r>
          </a:p>
          <a:p>
            <a:r>
              <a:rPr lang="en-US" sz="800" b="1" dirty="0">
                <a:latin typeface="Boxed Book" panose="02000506040000020004" pitchFamily="2" charset="0"/>
              </a:rPr>
              <a:t>FPV </a:t>
            </a:r>
            <a:r>
              <a:rPr lang="en-US" sz="800" b="1" dirty="0" err="1">
                <a:latin typeface="Boxed Book" panose="02000506040000020004" pitchFamily="2" charset="0"/>
              </a:rPr>
              <a:t>Özellikleri</a:t>
            </a:r>
            <a:r>
              <a:rPr lang="en-US" sz="800" b="1" dirty="0">
                <a:latin typeface="Boxed Book" panose="02000506040000020004" pitchFamily="2" charset="0"/>
              </a:rPr>
              <a:t>:</a:t>
            </a:r>
            <a:r>
              <a:rPr lang="en-US" sz="800" dirty="0">
                <a:latin typeface="Boxed Book" panose="02000506040000020004" pitchFamily="2" charset="0"/>
              </a:rPr>
              <a:t> </a:t>
            </a:r>
            <a:r>
              <a:rPr lang="en-US" sz="800" dirty="0" err="1">
                <a:latin typeface="Boxed Book" panose="02000506040000020004" pitchFamily="2" charset="0"/>
              </a:rPr>
              <a:t>Durumsal</a:t>
            </a:r>
            <a:r>
              <a:rPr lang="en-US" sz="800" dirty="0">
                <a:latin typeface="Boxed Book" panose="02000506040000020004" pitchFamily="2" charset="0"/>
              </a:rPr>
              <a:t> </a:t>
            </a:r>
            <a:r>
              <a:rPr lang="en-US" sz="800" dirty="0" err="1">
                <a:latin typeface="Boxed Book" panose="02000506040000020004" pitchFamily="2" charset="0"/>
              </a:rPr>
              <a:t>farkındalığı</a:t>
            </a:r>
            <a:r>
              <a:rPr lang="en-US" sz="800" dirty="0">
                <a:latin typeface="Boxed Book" panose="02000506040000020004" pitchFamily="2" charset="0"/>
              </a:rPr>
              <a:t> </a:t>
            </a:r>
            <a:r>
              <a:rPr lang="en-US" sz="800" dirty="0" err="1">
                <a:latin typeface="Boxed Book" panose="02000506040000020004" pitchFamily="2" charset="0"/>
              </a:rPr>
              <a:t>artırmak</a:t>
            </a:r>
            <a:r>
              <a:rPr lang="en-US" sz="800" dirty="0">
                <a:latin typeface="Boxed Book" panose="02000506040000020004" pitchFamily="2" charset="0"/>
              </a:rPr>
              <a:t> </a:t>
            </a:r>
            <a:r>
              <a:rPr lang="en-US" sz="800" dirty="0" err="1">
                <a:latin typeface="Boxed Book" panose="02000506040000020004" pitchFamily="2" charset="0"/>
              </a:rPr>
              <a:t>için</a:t>
            </a:r>
            <a:r>
              <a:rPr lang="en-US" sz="800" dirty="0">
                <a:latin typeface="Boxed Book" panose="02000506040000020004" pitchFamily="2" charset="0"/>
              </a:rPr>
              <a:t> </a:t>
            </a:r>
            <a:r>
              <a:rPr lang="en-US" sz="800" dirty="0" err="1">
                <a:latin typeface="Boxed Book" panose="02000506040000020004" pitchFamily="2" charset="0"/>
              </a:rPr>
              <a:t>gerçek</a:t>
            </a:r>
            <a:r>
              <a:rPr lang="en-US" sz="800" dirty="0">
                <a:latin typeface="Boxed Book" panose="02000506040000020004" pitchFamily="2" charset="0"/>
              </a:rPr>
              <a:t> </a:t>
            </a:r>
            <a:r>
              <a:rPr lang="en-US" sz="800" dirty="0" err="1">
                <a:latin typeface="Boxed Book" panose="02000506040000020004" pitchFamily="2" charset="0"/>
              </a:rPr>
              <a:t>zamanlı</a:t>
            </a:r>
            <a:r>
              <a:rPr lang="en-US" sz="800" dirty="0">
                <a:latin typeface="Boxed Book" panose="02000506040000020004" pitchFamily="2" charset="0"/>
              </a:rPr>
              <a:t> </a:t>
            </a:r>
            <a:r>
              <a:rPr lang="en-US" sz="800" dirty="0" err="1">
                <a:latin typeface="Boxed Book" panose="02000506040000020004" pitchFamily="2" charset="0"/>
              </a:rPr>
              <a:t>birinci</a:t>
            </a:r>
            <a:r>
              <a:rPr lang="en-US" sz="800" dirty="0">
                <a:latin typeface="Boxed Book" panose="02000506040000020004" pitchFamily="2" charset="0"/>
              </a:rPr>
              <a:t> </a:t>
            </a:r>
            <a:r>
              <a:rPr lang="en-US" sz="800" dirty="0" err="1">
                <a:latin typeface="Boxed Book" panose="02000506040000020004" pitchFamily="2" charset="0"/>
              </a:rPr>
              <a:t>şahıs</a:t>
            </a:r>
            <a:r>
              <a:rPr lang="en-US" sz="800" dirty="0">
                <a:latin typeface="Boxed Book" panose="02000506040000020004" pitchFamily="2" charset="0"/>
              </a:rPr>
              <a:t> </a:t>
            </a:r>
            <a:r>
              <a:rPr lang="en-US" sz="800" dirty="0" err="1">
                <a:latin typeface="Boxed Book" panose="02000506040000020004" pitchFamily="2" charset="0"/>
              </a:rPr>
              <a:t>görüş</a:t>
            </a:r>
            <a:r>
              <a:rPr lang="en-US" sz="800" dirty="0">
                <a:latin typeface="Boxed Book" panose="02000506040000020004" pitchFamily="2" charset="0"/>
              </a:rPr>
              <a:t> </a:t>
            </a:r>
            <a:r>
              <a:rPr lang="en-US" sz="800" dirty="0" err="1">
                <a:latin typeface="Boxed Book" panose="02000506040000020004" pitchFamily="2" charset="0"/>
              </a:rPr>
              <a:t>imkânı</a:t>
            </a:r>
            <a:r>
              <a:rPr lang="en-US" sz="800" dirty="0">
                <a:latin typeface="Boxed Book" panose="02000506040000020004" pitchFamily="2" charset="0"/>
              </a:rPr>
              <a:t>.</a:t>
            </a:r>
          </a:p>
          <a:p>
            <a:r>
              <a:rPr lang="en-US" sz="800" b="1" dirty="0" err="1">
                <a:latin typeface="Boxed Book" panose="02000506040000020004" pitchFamily="2" charset="0"/>
              </a:rPr>
              <a:t>Kolay</a:t>
            </a:r>
            <a:r>
              <a:rPr lang="en-US" sz="800" b="1" dirty="0">
                <a:latin typeface="Boxed Book" panose="02000506040000020004" pitchFamily="2" charset="0"/>
              </a:rPr>
              <a:t> </a:t>
            </a:r>
            <a:r>
              <a:rPr lang="en-US" sz="800" b="1" dirty="0" err="1">
                <a:latin typeface="Boxed Book" panose="02000506040000020004" pitchFamily="2" charset="0"/>
              </a:rPr>
              <a:t>Entegrasyon</a:t>
            </a:r>
            <a:r>
              <a:rPr lang="en-US" sz="800" b="1" dirty="0">
                <a:latin typeface="Boxed Book" panose="02000506040000020004" pitchFamily="2" charset="0"/>
              </a:rPr>
              <a:t>:</a:t>
            </a:r>
            <a:r>
              <a:rPr lang="en-US" sz="800" dirty="0">
                <a:latin typeface="Boxed Book" panose="02000506040000020004" pitchFamily="2" charset="0"/>
              </a:rPr>
              <a:t> Lazer </a:t>
            </a:r>
            <a:r>
              <a:rPr lang="en-US" sz="800" dirty="0" err="1">
                <a:latin typeface="Boxed Book" panose="02000506040000020004" pitchFamily="2" charset="0"/>
              </a:rPr>
              <a:t>Arayıcı</a:t>
            </a:r>
            <a:r>
              <a:rPr lang="en-US" sz="800" dirty="0">
                <a:latin typeface="Boxed Book" panose="02000506040000020004" pitchFamily="2" charset="0"/>
              </a:rPr>
              <a:t> </a:t>
            </a:r>
            <a:r>
              <a:rPr lang="en-US" sz="800" dirty="0" err="1">
                <a:latin typeface="Boxed Book" panose="02000506040000020004" pitchFamily="2" charset="0"/>
              </a:rPr>
              <a:t>Modülü</a:t>
            </a:r>
            <a:r>
              <a:rPr lang="en-US" sz="800" dirty="0">
                <a:latin typeface="Boxed Book" panose="02000506040000020004" pitchFamily="2" charset="0"/>
              </a:rPr>
              <a:t> ve </a:t>
            </a:r>
            <a:r>
              <a:rPr lang="en-US" sz="800" dirty="0" err="1">
                <a:latin typeface="Boxed Book" panose="02000506040000020004" pitchFamily="2" charset="0"/>
              </a:rPr>
              <a:t>diğer</a:t>
            </a:r>
            <a:r>
              <a:rPr lang="en-US" sz="800" dirty="0">
                <a:latin typeface="Boxed Book" panose="02000506040000020004" pitchFamily="2" charset="0"/>
              </a:rPr>
              <a:t> </a:t>
            </a:r>
            <a:r>
              <a:rPr lang="en-US" sz="800" dirty="0" err="1">
                <a:latin typeface="Boxed Book" panose="02000506040000020004" pitchFamily="2" charset="0"/>
              </a:rPr>
              <a:t>sistemlerle</a:t>
            </a:r>
            <a:r>
              <a:rPr lang="en-US" sz="800" dirty="0">
                <a:latin typeface="Boxed Book" panose="02000506040000020004" pitchFamily="2" charset="0"/>
              </a:rPr>
              <a:t> </a:t>
            </a:r>
            <a:r>
              <a:rPr lang="en-US" sz="800" dirty="0" err="1">
                <a:latin typeface="Boxed Book" panose="02000506040000020004" pitchFamily="2" charset="0"/>
              </a:rPr>
              <a:t>sorunsuz</a:t>
            </a:r>
            <a:r>
              <a:rPr lang="en-US" sz="800" dirty="0">
                <a:latin typeface="Boxed Book" panose="02000506040000020004" pitchFamily="2" charset="0"/>
              </a:rPr>
              <a:t> </a:t>
            </a:r>
            <a:r>
              <a:rPr lang="en-US" sz="800" dirty="0" err="1">
                <a:latin typeface="Boxed Book" panose="02000506040000020004" pitchFamily="2" charset="0"/>
              </a:rPr>
              <a:t>uyumluluk</a:t>
            </a:r>
            <a:r>
              <a:rPr lang="en-US" sz="800" dirty="0">
                <a:latin typeface="Boxed Book" panose="02000506040000020004" pitchFamily="2" charset="0"/>
              </a:rPr>
              <a:t>.</a:t>
            </a:r>
          </a:p>
          <a:p>
            <a:r>
              <a:rPr lang="en-US" sz="800" b="1" dirty="0" err="1">
                <a:latin typeface="Boxed Book" panose="02000506040000020004" pitchFamily="2" charset="0"/>
              </a:rPr>
              <a:t>Dayanıklılık</a:t>
            </a:r>
            <a:r>
              <a:rPr lang="en-US" sz="800" b="1" dirty="0">
                <a:latin typeface="Boxed Book" panose="02000506040000020004" pitchFamily="2" charset="0"/>
              </a:rPr>
              <a:t>:</a:t>
            </a:r>
            <a:r>
              <a:rPr lang="en-US" sz="800" dirty="0">
                <a:latin typeface="Boxed Book" panose="02000506040000020004" pitchFamily="2" charset="0"/>
              </a:rPr>
              <a:t> Zorlu </a:t>
            </a:r>
            <a:r>
              <a:rPr lang="en-US" sz="800" dirty="0" err="1">
                <a:latin typeface="Boxed Book" panose="02000506040000020004" pitchFamily="2" charset="0"/>
              </a:rPr>
              <a:t>çevresel</a:t>
            </a:r>
            <a:r>
              <a:rPr lang="en-US" sz="800" dirty="0">
                <a:latin typeface="Boxed Book" panose="02000506040000020004" pitchFamily="2" charset="0"/>
              </a:rPr>
              <a:t> </a:t>
            </a:r>
            <a:r>
              <a:rPr lang="en-US" sz="800" dirty="0" err="1">
                <a:latin typeface="Boxed Book" panose="02000506040000020004" pitchFamily="2" charset="0"/>
              </a:rPr>
              <a:t>koşullarda</a:t>
            </a:r>
            <a:r>
              <a:rPr lang="en-US" sz="800" dirty="0">
                <a:latin typeface="Boxed Book" panose="02000506040000020004" pitchFamily="2" charset="0"/>
              </a:rPr>
              <a:t> </a:t>
            </a:r>
            <a:r>
              <a:rPr lang="en-US" sz="800" dirty="0" err="1">
                <a:latin typeface="Boxed Book" panose="02000506040000020004" pitchFamily="2" charset="0"/>
              </a:rPr>
              <a:t>çalışacak</a:t>
            </a:r>
            <a:r>
              <a:rPr lang="en-US" sz="800" dirty="0">
                <a:latin typeface="Boxed Book" panose="02000506040000020004" pitchFamily="2" charset="0"/>
              </a:rPr>
              <a:t> </a:t>
            </a:r>
            <a:r>
              <a:rPr lang="en-US" sz="800" dirty="0" err="1">
                <a:latin typeface="Boxed Book" panose="02000506040000020004" pitchFamily="2" charset="0"/>
              </a:rPr>
              <a:t>şekilde</a:t>
            </a:r>
            <a:r>
              <a:rPr lang="en-US" sz="800" dirty="0">
                <a:latin typeface="Boxed Book" panose="02000506040000020004" pitchFamily="2" charset="0"/>
              </a:rPr>
              <a:t> </a:t>
            </a:r>
            <a:r>
              <a:rPr lang="en-US" sz="800" dirty="0" err="1">
                <a:latin typeface="Boxed Book" panose="02000506040000020004" pitchFamily="2" charset="0"/>
              </a:rPr>
              <a:t>tasarlanmıştır</a:t>
            </a:r>
            <a:r>
              <a:rPr lang="en-US" sz="800" dirty="0">
                <a:latin typeface="Boxed Book" panose="02000506040000020004" pitchFamily="2" charset="0"/>
              </a:rPr>
              <a:t>.</a:t>
            </a: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6848847D-109B-61AE-BB51-90BA6E37F2A1}"/>
              </a:ext>
            </a:extLst>
          </p:cNvPr>
          <p:cNvSpPr txBox="1"/>
          <p:nvPr/>
        </p:nvSpPr>
        <p:spPr>
          <a:xfrm>
            <a:off x="294143" y="5398636"/>
            <a:ext cx="6252271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US" sz="800" b="1" dirty="0" err="1">
                <a:latin typeface="Boxed Book" panose="02000506040000020004" pitchFamily="2" charset="0"/>
              </a:rPr>
              <a:t>Performans</a:t>
            </a:r>
            <a:r>
              <a:rPr lang="en-US" sz="800" b="1" dirty="0">
                <a:latin typeface="Boxed Book" panose="02000506040000020004" pitchFamily="2" charset="0"/>
              </a:rPr>
              <a:t> </a:t>
            </a:r>
            <a:r>
              <a:rPr lang="en-US" sz="800" b="1" dirty="0" err="1">
                <a:latin typeface="Boxed Book" panose="02000506040000020004" pitchFamily="2" charset="0"/>
              </a:rPr>
              <a:t>Özellikleri</a:t>
            </a:r>
            <a:endParaRPr lang="en-US" sz="800" b="1" dirty="0">
              <a:latin typeface="Boxed Book" panose="02000506040000020004" pitchFamily="2" charset="0"/>
            </a:endParaRPr>
          </a:p>
          <a:p>
            <a:r>
              <a:rPr lang="en-US" sz="800" b="1" dirty="0" err="1">
                <a:latin typeface="Boxed Book" panose="02000506040000020004" pitchFamily="2" charset="0"/>
              </a:rPr>
              <a:t>Maksimum</a:t>
            </a:r>
            <a:r>
              <a:rPr lang="en-US" sz="800" b="1" dirty="0">
                <a:latin typeface="Boxed Book" panose="02000506040000020004" pitchFamily="2" charset="0"/>
              </a:rPr>
              <a:t> </a:t>
            </a:r>
            <a:r>
              <a:rPr lang="en-US" sz="800" b="1" dirty="0" err="1">
                <a:latin typeface="Boxed Book" panose="02000506040000020004" pitchFamily="2" charset="0"/>
              </a:rPr>
              <a:t>Hız</a:t>
            </a:r>
            <a:r>
              <a:rPr lang="en-US" sz="800" b="1" dirty="0">
                <a:latin typeface="Boxed Book" panose="02000506040000020004" pitchFamily="2" charset="0"/>
              </a:rPr>
              <a:t>:</a:t>
            </a:r>
            <a:r>
              <a:rPr lang="en-US" sz="800" dirty="0">
                <a:latin typeface="Boxed Book" panose="02000506040000020004" pitchFamily="2" charset="0"/>
              </a:rPr>
              <a:t> 160 km/s</a:t>
            </a:r>
          </a:p>
          <a:p>
            <a:r>
              <a:rPr lang="en-US" sz="800" b="1" dirty="0" err="1">
                <a:latin typeface="Boxed Book" panose="02000506040000020004" pitchFamily="2" charset="0"/>
              </a:rPr>
              <a:t>Faydalı</a:t>
            </a:r>
            <a:r>
              <a:rPr lang="en-US" sz="800" b="1" dirty="0">
                <a:latin typeface="Boxed Book" panose="02000506040000020004" pitchFamily="2" charset="0"/>
              </a:rPr>
              <a:t> </a:t>
            </a:r>
            <a:r>
              <a:rPr lang="en-US" sz="800" b="1" dirty="0" err="1">
                <a:latin typeface="Boxed Book" panose="02000506040000020004" pitchFamily="2" charset="0"/>
              </a:rPr>
              <a:t>Yük</a:t>
            </a:r>
            <a:r>
              <a:rPr lang="en-US" sz="800" b="1" dirty="0">
                <a:latin typeface="Boxed Book" panose="02000506040000020004" pitchFamily="2" charset="0"/>
              </a:rPr>
              <a:t> </a:t>
            </a:r>
            <a:r>
              <a:rPr lang="en-US" sz="800" b="1" dirty="0" err="1">
                <a:latin typeface="Boxed Book" panose="02000506040000020004" pitchFamily="2" charset="0"/>
              </a:rPr>
              <a:t>Kapasitesi</a:t>
            </a:r>
            <a:r>
              <a:rPr lang="en-US" sz="800" b="1" dirty="0">
                <a:latin typeface="Boxed Book" panose="02000506040000020004" pitchFamily="2" charset="0"/>
              </a:rPr>
              <a:t>:</a:t>
            </a:r>
            <a:r>
              <a:rPr lang="en-US" sz="800" dirty="0">
                <a:latin typeface="Boxed Book" panose="02000506040000020004" pitchFamily="2" charset="0"/>
              </a:rPr>
              <a:t> 6 kg</a:t>
            </a:r>
          </a:p>
          <a:p>
            <a:r>
              <a:rPr lang="en-US" sz="800" b="1" dirty="0" err="1">
                <a:latin typeface="Boxed Book" panose="02000506040000020004" pitchFamily="2" charset="0"/>
              </a:rPr>
              <a:t>Güdüm</a:t>
            </a:r>
            <a:r>
              <a:rPr lang="en-US" sz="800" b="1" dirty="0">
                <a:latin typeface="Boxed Book" panose="02000506040000020004" pitchFamily="2" charset="0"/>
              </a:rPr>
              <a:t> </a:t>
            </a:r>
            <a:r>
              <a:rPr lang="en-US" sz="800" b="1" dirty="0" err="1">
                <a:latin typeface="Boxed Book" panose="02000506040000020004" pitchFamily="2" charset="0"/>
              </a:rPr>
              <a:t>Teknolojisi</a:t>
            </a:r>
            <a:r>
              <a:rPr lang="en-US" sz="800" b="1" dirty="0">
                <a:latin typeface="Boxed Book" panose="02000506040000020004" pitchFamily="2" charset="0"/>
              </a:rPr>
              <a:t>:</a:t>
            </a:r>
            <a:r>
              <a:rPr lang="en-US" sz="800" dirty="0">
                <a:latin typeface="Boxed Book" panose="02000506040000020004" pitchFamily="2" charset="0"/>
              </a:rPr>
              <a:t> Lazer </a:t>
            </a:r>
            <a:r>
              <a:rPr lang="en-US" sz="800" dirty="0" err="1">
                <a:latin typeface="Boxed Book" panose="02000506040000020004" pitchFamily="2" charset="0"/>
              </a:rPr>
              <a:t>ışın</a:t>
            </a:r>
            <a:r>
              <a:rPr lang="en-US" sz="800" dirty="0">
                <a:latin typeface="Boxed Book" panose="02000506040000020004" pitchFamily="2" charset="0"/>
              </a:rPr>
              <a:t> </a:t>
            </a:r>
            <a:r>
              <a:rPr lang="en-US" sz="800" dirty="0" err="1">
                <a:latin typeface="Boxed Book" panose="02000506040000020004" pitchFamily="2" charset="0"/>
              </a:rPr>
              <a:t>güdümü</a:t>
            </a:r>
            <a:endParaRPr lang="en-US" sz="800" dirty="0">
              <a:latin typeface="Boxed Book" panose="02000506040000020004" pitchFamily="2" charset="0"/>
            </a:endParaRPr>
          </a:p>
          <a:p>
            <a:r>
              <a:rPr lang="en-US" sz="800" b="1" dirty="0" err="1">
                <a:latin typeface="Boxed Book" panose="02000506040000020004" pitchFamily="2" charset="0"/>
              </a:rPr>
              <a:t>Uçuş</a:t>
            </a:r>
            <a:r>
              <a:rPr lang="en-US" sz="800" b="1" dirty="0">
                <a:latin typeface="Boxed Book" panose="02000506040000020004" pitchFamily="2" charset="0"/>
              </a:rPr>
              <a:t> </a:t>
            </a:r>
            <a:r>
              <a:rPr lang="en-US" sz="800" b="1" dirty="0" err="1">
                <a:latin typeface="Boxed Book" panose="02000506040000020004" pitchFamily="2" charset="0"/>
              </a:rPr>
              <a:t>Menzili</a:t>
            </a:r>
            <a:r>
              <a:rPr lang="en-US" sz="800" b="1" dirty="0">
                <a:latin typeface="Boxed Book" panose="02000506040000020004" pitchFamily="2" charset="0"/>
              </a:rPr>
              <a:t>:</a:t>
            </a:r>
            <a:r>
              <a:rPr lang="en-US" sz="800" dirty="0">
                <a:latin typeface="Boxed Book" panose="02000506040000020004" pitchFamily="2" charset="0"/>
              </a:rPr>
              <a:t> </a:t>
            </a:r>
            <a:r>
              <a:rPr lang="en-US" sz="800" dirty="0" err="1">
                <a:latin typeface="Boxed Book" panose="02000506040000020004" pitchFamily="2" charset="0"/>
              </a:rPr>
              <a:t>Batarya</a:t>
            </a:r>
            <a:r>
              <a:rPr lang="en-US" sz="800" dirty="0">
                <a:latin typeface="Boxed Book" panose="02000506040000020004" pitchFamily="2" charset="0"/>
              </a:rPr>
              <a:t> ve </a:t>
            </a:r>
            <a:r>
              <a:rPr lang="en-US" sz="800" dirty="0" err="1">
                <a:latin typeface="Boxed Book" panose="02000506040000020004" pitchFamily="2" charset="0"/>
              </a:rPr>
              <a:t>operasyon</a:t>
            </a:r>
            <a:r>
              <a:rPr lang="en-US" sz="800" dirty="0">
                <a:latin typeface="Boxed Book" panose="02000506040000020004" pitchFamily="2" charset="0"/>
              </a:rPr>
              <a:t> </a:t>
            </a:r>
            <a:r>
              <a:rPr lang="en-US" sz="800" dirty="0" err="1">
                <a:latin typeface="Boxed Book" panose="02000506040000020004" pitchFamily="2" charset="0"/>
              </a:rPr>
              <a:t>koşullarına</a:t>
            </a:r>
            <a:r>
              <a:rPr lang="en-US" sz="800" dirty="0">
                <a:latin typeface="Boxed Book" panose="02000506040000020004" pitchFamily="2" charset="0"/>
              </a:rPr>
              <a:t> </a:t>
            </a:r>
            <a:r>
              <a:rPr lang="en-US" sz="800" dirty="0" err="1">
                <a:latin typeface="Boxed Book" panose="02000506040000020004" pitchFamily="2" charset="0"/>
              </a:rPr>
              <a:t>bağlıdır</a:t>
            </a:r>
            <a:endParaRPr lang="en-US" sz="800" dirty="0">
              <a:latin typeface="Boxed Book" panose="02000506040000020004" pitchFamily="2" charset="0"/>
            </a:endParaRPr>
          </a:p>
          <a:p>
            <a:r>
              <a:rPr lang="en-US" sz="800" b="1" dirty="0" err="1">
                <a:latin typeface="Boxed Book" panose="02000506040000020004" pitchFamily="2" charset="0"/>
              </a:rPr>
              <a:t>Kontrol</a:t>
            </a:r>
            <a:r>
              <a:rPr lang="en-US" sz="800" b="1" dirty="0">
                <a:latin typeface="Boxed Book" panose="02000506040000020004" pitchFamily="2" charset="0"/>
              </a:rPr>
              <a:t> </a:t>
            </a:r>
            <a:r>
              <a:rPr lang="en-US" sz="800" b="1" dirty="0" err="1">
                <a:latin typeface="Boxed Book" panose="02000506040000020004" pitchFamily="2" charset="0"/>
              </a:rPr>
              <a:t>Sistemi</a:t>
            </a:r>
            <a:r>
              <a:rPr lang="en-US" sz="800" b="1" dirty="0">
                <a:latin typeface="Boxed Book" panose="02000506040000020004" pitchFamily="2" charset="0"/>
              </a:rPr>
              <a:t>:</a:t>
            </a:r>
            <a:r>
              <a:rPr lang="en-US" sz="800" dirty="0">
                <a:latin typeface="Boxed Book" panose="02000506040000020004" pitchFamily="2" charset="0"/>
              </a:rPr>
              <a:t> Lazer </a:t>
            </a:r>
            <a:r>
              <a:rPr lang="en-US" sz="800" dirty="0" err="1">
                <a:latin typeface="Boxed Book" panose="02000506040000020004" pitchFamily="2" charset="0"/>
              </a:rPr>
              <a:t>Arayıcı</a:t>
            </a:r>
            <a:r>
              <a:rPr lang="en-US" sz="800" dirty="0">
                <a:latin typeface="Boxed Book" panose="02000506040000020004" pitchFamily="2" charset="0"/>
              </a:rPr>
              <a:t> </a:t>
            </a:r>
            <a:r>
              <a:rPr lang="en-US" sz="800" dirty="0" err="1">
                <a:latin typeface="Boxed Book" panose="02000506040000020004" pitchFamily="2" charset="0"/>
              </a:rPr>
              <a:t>Modül</a:t>
            </a:r>
            <a:r>
              <a:rPr lang="en-US" sz="800" dirty="0">
                <a:latin typeface="Boxed Book" panose="02000506040000020004" pitchFamily="2" charset="0"/>
              </a:rPr>
              <a:t> </a:t>
            </a:r>
            <a:r>
              <a:rPr lang="en-US" sz="800" dirty="0" err="1">
                <a:latin typeface="Boxed Book" panose="02000506040000020004" pitchFamily="2" charset="0"/>
              </a:rPr>
              <a:t>ile</a:t>
            </a:r>
            <a:r>
              <a:rPr lang="en-US" sz="800" dirty="0">
                <a:latin typeface="Boxed Book" panose="02000506040000020004" pitchFamily="2" charset="0"/>
              </a:rPr>
              <a:t> </a:t>
            </a:r>
            <a:r>
              <a:rPr lang="en-US" sz="800" dirty="0" err="1">
                <a:latin typeface="Boxed Book" panose="02000506040000020004" pitchFamily="2" charset="0"/>
              </a:rPr>
              <a:t>uyumlu</a:t>
            </a:r>
            <a:r>
              <a:rPr lang="en-US" sz="800" dirty="0">
                <a:latin typeface="Boxed Book" panose="02000506040000020004" pitchFamily="2" charset="0"/>
              </a:rPr>
              <a:t> (1064 nm </a:t>
            </a:r>
            <a:r>
              <a:rPr lang="en-US" sz="800" dirty="0" err="1">
                <a:latin typeface="Boxed Book" panose="02000506040000020004" pitchFamily="2" charset="0"/>
              </a:rPr>
              <a:t>lazer</a:t>
            </a:r>
            <a:r>
              <a:rPr lang="en-US" sz="800" dirty="0">
                <a:latin typeface="Boxed Book" panose="02000506040000020004" pitchFamily="2" charset="0"/>
              </a:rPr>
              <a:t> </a:t>
            </a:r>
            <a:r>
              <a:rPr lang="en-US" sz="800" dirty="0" err="1">
                <a:latin typeface="Boxed Book" panose="02000506040000020004" pitchFamily="2" charset="0"/>
              </a:rPr>
              <a:t>işaretleyici</a:t>
            </a:r>
            <a:r>
              <a:rPr lang="en-US" sz="800" dirty="0">
                <a:latin typeface="Boxed Book" panose="02000506040000020004" pitchFamily="2" charset="0"/>
              </a:rPr>
              <a:t> </a:t>
            </a:r>
            <a:r>
              <a:rPr lang="en-US" sz="800" dirty="0" err="1">
                <a:latin typeface="Boxed Book" panose="02000506040000020004" pitchFamily="2" charset="0"/>
              </a:rPr>
              <a:t>uyumlu</a:t>
            </a:r>
            <a:r>
              <a:rPr lang="en-US" sz="800" dirty="0">
                <a:latin typeface="Boxed Book" panose="02000506040000020004" pitchFamily="2" charset="0"/>
              </a:rPr>
              <a:t>)</a:t>
            </a:r>
          </a:p>
        </p:txBody>
      </p:sp>
      <p:pic>
        <p:nvPicPr>
          <p:cNvPr id="9" name="Resim 8" descr="metin, yazı tipi, poster, grafik içeren bir resim&#10;&#10;Açıklama otomatik olarak oluşturuldu">
            <a:extLst>
              <a:ext uri="{FF2B5EF4-FFF2-40B4-BE49-F238E27FC236}">
                <a16:creationId xmlns:a16="http://schemas.microsoft.com/office/drawing/2014/main" id="{EB9D5030-E4D2-20DD-C789-CD960AE94D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889" y="171159"/>
            <a:ext cx="1027706" cy="600164"/>
          </a:xfrm>
          <a:prstGeom prst="rect">
            <a:avLst/>
          </a:prstGeom>
        </p:spPr>
      </p:pic>
      <p:sp>
        <p:nvSpPr>
          <p:cNvPr id="10" name="object 7">
            <a:extLst>
              <a:ext uri="{FF2B5EF4-FFF2-40B4-BE49-F238E27FC236}">
                <a16:creationId xmlns:a16="http://schemas.microsoft.com/office/drawing/2014/main" id="{30A385FF-16E8-0810-66D7-5CC60A8AD5F7}"/>
              </a:ext>
            </a:extLst>
          </p:cNvPr>
          <p:cNvSpPr txBox="1"/>
          <p:nvPr/>
        </p:nvSpPr>
        <p:spPr>
          <a:xfrm>
            <a:off x="2035407" y="9505911"/>
            <a:ext cx="2801000" cy="264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tr-TR" sz="900" u="sng" dirty="0">
                <a:solidFill>
                  <a:schemeClr val="bg1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(0312) 504 54 53</a:t>
            </a:r>
            <a:r>
              <a:rPr lang="tr-TR" sz="900" u="sng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sz="817" spc="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sales@</a:t>
            </a:r>
            <a:r>
              <a:rPr lang="tr-TR" sz="817" spc="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neroindustry</a:t>
            </a:r>
            <a:r>
              <a:rPr sz="817" spc="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.com</a:t>
            </a:r>
            <a:endParaRPr lang="en-US" sz="817" spc="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5"/>
              </a:spcBef>
            </a:pPr>
            <a:r>
              <a:rPr lang="en-US" sz="817" spc="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“Daha </a:t>
            </a:r>
            <a:r>
              <a:rPr lang="en-US" sz="817" spc="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fazla</a:t>
            </a:r>
            <a:r>
              <a:rPr lang="en-US" sz="817" spc="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17" spc="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bilgi</a:t>
            </a:r>
            <a:r>
              <a:rPr lang="en-US" sz="817" spc="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17" spc="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en-US" sz="817" spc="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17" spc="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lütfen</a:t>
            </a:r>
            <a:r>
              <a:rPr lang="en-US" sz="817" spc="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 </a:t>
            </a:r>
            <a:r>
              <a:rPr lang="en-US" sz="817" spc="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sitemizi</a:t>
            </a:r>
            <a:r>
              <a:rPr lang="en-US" sz="817" spc="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17" spc="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ziyaret</a:t>
            </a:r>
            <a:r>
              <a:rPr lang="en-US" sz="817" spc="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17" spc="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edin</a:t>
            </a:r>
            <a:r>
              <a:rPr lang="en-US" sz="817" spc="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sz="817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15">
            <a:extLst>
              <a:ext uri="{FF2B5EF4-FFF2-40B4-BE49-F238E27FC236}">
                <a16:creationId xmlns:a16="http://schemas.microsoft.com/office/drawing/2014/main" id="{8BC1C819-51BB-2E84-DA6A-28C780870F5B}"/>
              </a:ext>
            </a:extLst>
          </p:cNvPr>
          <p:cNvSpPr txBox="1"/>
          <p:nvPr/>
        </p:nvSpPr>
        <p:spPr>
          <a:xfrm>
            <a:off x="5033985" y="9232300"/>
            <a:ext cx="1877438" cy="829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41"/>
            <a:r>
              <a:rPr sz="539" spc="35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tr-TR" sz="539" spc="35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sz="539" spc="35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tr-TR" sz="539" spc="35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sz="539" spc="35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.2022 </a:t>
            </a:r>
            <a:r>
              <a:rPr sz="539" spc="25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REV1/CODE:</a:t>
            </a:r>
            <a:r>
              <a:rPr sz="539" spc="-111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539" spc="35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r>
              <a:rPr sz="539" spc="35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-INF-11</a:t>
            </a:r>
            <a:r>
              <a:rPr lang="tr-TR" sz="539" spc="35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sz="539" spc="35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tr-TR" sz="539" spc="35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NERO</a:t>
            </a:r>
            <a:endParaRPr sz="5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Tablo 17">
            <a:extLst>
              <a:ext uri="{FF2B5EF4-FFF2-40B4-BE49-F238E27FC236}">
                <a16:creationId xmlns:a16="http://schemas.microsoft.com/office/drawing/2014/main" id="{AA4C4528-844A-2532-F262-4F608502D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013912"/>
              </p:ext>
            </p:extLst>
          </p:nvPr>
        </p:nvGraphicFramePr>
        <p:xfrm>
          <a:off x="294143" y="1597895"/>
          <a:ext cx="6194265" cy="2366707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238853">
                  <a:extLst>
                    <a:ext uri="{9D8B030D-6E8A-4147-A177-3AD203B41FA5}">
                      <a16:colId xmlns:a16="http://schemas.microsoft.com/office/drawing/2014/main" val="1087238937"/>
                    </a:ext>
                  </a:extLst>
                </a:gridCol>
                <a:gridCol w="1238853">
                  <a:extLst>
                    <a:ext uri="{9D8B030D-6E8A-4147-A177-3AD203B41FA5}">
                      <a16:colId xmlns:a16="http://schemas.microsoft.com/office/drawing/2014/main" val="3220126231"/>
                    </a:ext>
                  </a:extLst>
                </a:gridCol>
                <a:gridCol w="1238853">
                  <a:extLst>
                    <a:ext uri="{9D8B030D-6E8A-4147-A177-3AD203B41FA5}">
                      <a16:colId xmlns:a16="http://schemas.microsoft.com/office/drawing/2014/main" val="1135405164"/>
                    </a:ext>
                  </a:extLst>
                </a:gridCol>
                <a:gridCol w="1238853">
                  <a:extLst>
                    <a:ext uri="{9D8B030D-6E8A-4147-A177-3AD203B41FA5}">
                      <a16:colId xmlns:a16="http://schemas.microsoft.com/office/drawing/2014/main" val="2007134930"/>
                    </a:ext>
                  </a:extLst>
                </a:gridCol>
                <a:gridCol w="1238853">
                  <a:extLst>
                    <a:ext uri="{9D8B030D-6E8A-4147-A177-3AD203B41FA5}">
                      <a16:colId xmlns:a16="http://schemas.microsoft.com/office/drawing/2014/main" val="650878355"/>
                    </a:ext>
                  </a:extLst>
                </a:gridCol>
              </a:tblGrid>
              <a:tr h="14804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700" dirty="0" err="1">
                          <a:solidFill>
                            <a:schemeClr val="bg1"/>
                          </a:solidFill>
                        </a:rPr>
                        <a:t>Sistem</a:t>
                      </a:r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36754" marR="36754" marT="18377" marB="18377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700">
                          <a:solidFill>
                            <a:schemeClr val="bg1"/>
                          </a:solidFill>
                        </a:rPr>
                        <a:t>Hız</a:t>
                      </a:r>
                    </a:p>
                  </a:txBody>
                  <a:tcPr marL="36754" marR="36754" marT="18377" marB="18377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700">
                          <a:solidFill>
                            <a:schemeClr val="bg1"/>
                          </a:solidFill>
                        </a:rPr>
                        <a:t>Menzil</a:t>
                      </a:r>
                    </a:p>
                  </a:txBody>
                  <a:tcPr marL="36754" marR="36754" marT="18377" marB="18377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700">
                          <a:solidFill>
                            <a:schemeClr val="bg1"/>
                          </a:solidFill>
                        </a:rPr>
                        <a:t>Fiyat (Yaklaşık)</a:t>
                      </a:r>
                    </a:p>
                  </a:txBody>
                  <a:tcPr marL="36754" marR="36754" marT="18377" marB="18377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700" dirty="0" err="1">
                          <a:solidFill>
                            <a:schemeClr val="bg1"/>
                          </a:solidFill>
                        </a:rPr>
                        <a:t>Notlar</a:t>
                      </a:r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36754" marR="36754" marT="18377" marB="18377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493388"/>
                  </a:ext>
                </a:extLst>
              </a:tr>
              <a:tr h="47836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700" b="1"/>
                        <a:t>GLD-466 (Drone)</a:t>
                      </a:r>
                      <a:endParaRPr lang="en-US" sz="700"/>
                    </a:p>
                  </a:txBody>
                  <a:tcPr marL="36754" marR="36754" marT="18377" marB="1837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700"/>
                        <a:t>160 km/s’e kadar</a:t>
                      </a:r>
                    </a:p>
                  </a:txBody>
                  <a:tcPr marL="36754" marR="36754" marT="18377" marB="1837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700"/>
                        <a:t>5–10 km (tipik FPV menzili)</a:t>
                      </a:r>
                    </a:p>
                  </a:txBody>
                  <a:tcPr marL="36754" marR="36754" marT="18377" marB="1837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700"/>
                        <a:t>Tahmini: 7.000–14.000 $</a:t>
                      </a:r>
                    </a:p>
                  </a:txBody>
                  <a:tcPr marL="36754" marR="36754" marT="18377" marB="1837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700" dirty="0" err="1"/>
                        <a:t>İnsansız</a:t>
                      </a:r>
                      <a:r>
                        <a:rPr lang="en-US" sz="700" dirty="0"/>
                        <a:t> ve </a:t>
                      </a:r>
                      <a:r>
                        <a:rPr lang="en-US" sz="700" dirty="0" err="1"/>
                        <a:t>tekrar</a:t>
                      </a:r>
                      <a:r>
                        <a:rPr lang="en-US" sz="700" dirty="0"/>
                        <a:t> </a:t>
                      </a:r>
                      <a:r>
                        <a:rPr lang="en-US" sz="700" dirty="0" err="1"/>
                        <a:t>kullanılabilir</a:t>
                      </a:r>
                      <a:r>
                        <a:rPr lang="en-US" sz="700" dirty="0"/>
                        <a:t>; 6 </a:t>
                      </a:r>
                      <a:r>
                        <a:rPr lang="en-US" sz="700" dirty="0" err="1"/>
                        <a:t>kg’a</a:t>
                      </a:r>
                      <a:r>
                        <a:rPr lang="en-US" sz="700" dirty="0"/>
                        <a:t> </a:t>
                      </a:r>
                      <a:r>
                        <a:rPr lang="en-US" sz="700" dirty="0" err="1"/>
                        <a:t>kadar</a:t>
                      </a:r>
                      <a:r>
                        <a:rPr lang="en-US" sz="700" dirty="0"/>
                        <a:t> </a:t>
                      </a:r>
                      <a:r>
                        <a:rPr lang="en-US" sz="700" dirty="0" err="1"/>
                        <a:t>faydalı</a:t>
                      </a:r>
                      <a:r>
                        <a:rPr lang="en-US" sz="700" dirty="0"/>
                        <a:t> </a:t>
                      </a:r>
                      <a:r>
                        <a:rPr lang="en-US" sz="700" dirty="0" err="1"/>
                        <a:t>yük</a:t>
                      </a:r>
                      <a:r>
                        <a:rPr lang="en-US" sz="700" dirty="0"/>
                        <a:t>; </a:t>
                      </a:r>
                      <a:r>
                        <a:rPr lang="en-US" sz="700" dirty="0" err="1"/>
                        <a:t>lazer</a:t>
                      </a:r>
                      <a:r>
                        <a:rPr lang="en-US" sz="700" dirty="0"/>
                        <a:t> </a:t>
                      </a:r>
                      <a:r>
                        <a:rPr lang="en-US" sz="700" dirty="0" err="1"/>
                        <a:t>güdümüyle</a:t>
                      </a:r>
                      <a:r>
                        <a:rPr lang="en-US" sz="700" dirty="0"/>
                        <a:t> </a:t>
                      </a:r>
                      <a:r>
                        <a:rPr lang="en-US" sz="700" dirty="0" err="1"/>
                        <a:t>çalışır</a:t>
                      </a:r>
                      <a:r>
                        <a:rPr lang="en-US" sz="700" dirty="0"/>
                        <a:t> (</a:t>
                      </a:r>
                      <a:r>
                        <a:rPr lang="en-US" sz="700" dirty="0" err="1"/>
                        <a:t>karıştırılamaz</a:t>
                      </a:r>
                      <a:r>
                        <a:rPr lang="en-US" sz="700" dirty="0"/>
                        <a:t>).</a:t>
                      </a:r>
                    </a:p>
                  </a:txBody>
                  <a:tcPr marL="36754" marR="36754" marT="18377" marB="18377" anchor="ctr"/>
                </a:tc>
                <a:extLst>
                  <a:ext uri="{0D108BD9-81ED-4DB2-BD59-A6C34878D82A}">
                    <a16:rowId xmlns:a16="http://schemas.microsoft.com/office/drawing/2014/main" val="2267206428"/>
                  </a:ext>
                </a:extLst>
              </a:tr>
              <a:tr h="4469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700" b="1"/>
                        <a:t>Javelin (ATGM)</a:t>
                      </a:r>
                      <a:endParaRPr lang="en-US" sz="700"/>
                    </a:p>
                  </a:txBody>
                  <a:tcPr marL="36754" marR="36754" marT="18377" marB="1837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700"/>
                        <a:t>Ses altı (150–200 m/s)</a:t>
                      </a:r>
                    </a:p>
                  </a:txBody>
                  <a:tcPr marL="36754" marR="36754" marT="18377" marB="1837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700"/>
                        <a:t>~2,5 km</a:t>
                      </a:r>
                    </a:p>
                  </a:txBody>
                  <a:tcPr marL="36754" marR="36754" marT="18377" marB="1837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700"/>
                        <a:t>~240.000 $ birim fiyat</a:t>
                      </a:r>
                    </a:p>
                  </a:txBody>
                  <a:tcPr marL="36754" marR="36754" marT="18377" marB="1837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700"/>
                        <a:t>At-ve-unut tipi füze; taşınabilir; menzili sınırlı fakat hassasiyeti ve taşınabilirliği yüksek.</a:t>
                      </a:r>
                    </a:p>
                  </a:txBody>
                  <a:tcPr marL="36754" marR="36754" marT="18377" marB="18377" anchor="ctr"/>
                </a:tc>
                <a:extLst>
                  <a:ext uri="{0D108BD9-81ED-4DB2-BD59-A6C34878D82A}">
                    <a16:rowId xmlns:a16="http://schemas.microsoft.com/office/drawing/2014/main" val="4288421256"/>
                  </a:ext>
                </a:extLst>
              </a:tr>
              <a:tr h="40750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700" b="1"/>
                        <a:t>Havan (120 mm)</a:t>
                      </a:r>
                      <a:endParaRPr lang="en-US" sz="700"/>
                    </a:p>
                  </a:txBody>
                  <a:tcPr marL="36754" marR="36754" marT="18377" marB="1837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700"/>
                        <a:t>Mermi (70–250 m/s)</a:t>
                      </a:r>
                    </a:p>
                  </a:txBody>
                  <a:tcPr marL="36754" marR="36754" marT="18377" marB="1837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v-SE" sz="700"/>
                        <a:t>~7–9 km (türe göre değişir)</a:t>
                      </a:r>
                    </a:p>
                  </a:txBody>
                  <a:tcPr marL="36754" marR="36754" marT="18377" marB="1837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700"/>
                        <a:t>~20.000 $ (sistem), 1.000 $ her atış</a:t>
                      </a:r>
                    </a:p>
                  </a:txBody>
                  <a:tcPr marL="36754" marR="36754" marT="18377" marB="1837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700"/>
                        <a:t>Dolaylı atış; baskı amaçlı operasyonlara uygun; etkili kullanım için eğitim gerektirir.</a:t>
                      </a:r>
                    </a:p>
                  </a:txBody>
                  <a:tcPr marL="36754" marR="36754" marT="18377" marB="18377" anchor="ctr"/>
                </a:tc>
                <a:extLst>
                  <a:ext uri="{0D108BD9-81ED-4DB2-BD59-A6C34878D82A}">
                    <a16:rowId xmlns:a16="http://schemas.microsoft.com/office/drawing/2014/main" val="2198270658"/>
                  </a:ext>
                </a:extLst>
              </a:tr>
              <a:tr h="40750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700" b="1"/>
                        <a:t>Standart ATGM</a:t>
                      </a:r>
                      <a:endParaRPr lang="en-US" sz="700"/>
                    </a:p>
                  </a:txBody>
                  <a:tcPr marL="36754" marR="36754" marT="18377" marB="1837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700"/>
                        <a:t>~100–300 m/s</a:t>
                      </a:r>
                    </a:p>
                  </a:txBody>
                  <a:tcPr marL="36754" marR="36754" marT="18377" marB="1837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700"/>
                        <a:t>~2–4 km</a:t>
                      </a:r>
                    </a:p>
                  </a:txBody>
                  <a:tcPr marL="36754" marR="36754" marT="18377" marB="1837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700"/>
                        <a:t>~100.000–150.000 $ birim fiyat</a:t>
                      </a:r>
                    </a:p>
                  </a:txBody>
                  <a:tcPr marL="36754" marR="36754" marT="18377" marB="1837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700"/>
                        <a:t>Zırh karşıtı güdümlü füze; tipine göre değişir ancak doğrudan angajmanlarda etkili.</a:t>
                      </a:r>
                    </a:p>
                  </a:txBody>
                  <a:tcPr marL="36754" marR="36754" marT="18377" marB="18377" anchor="ctr"/>
                </a:tc>
                <a:extLst>
                  <a:ext uri="{0D108BD9-81ED-4DB2-BD59-A6C34878D82A}">
                    <a16:rowId xmlns:a16="http://schemas.microsoft.com/office/drawing/2014/main" val="185548978"/>
                  </a:ext>
                </a:extLst>
              </a:tr>
              <a:tr h="47836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700" b="1"/>
                        <a:t>Kornet-E (ATGM)</a:t>
                      </a:r>
                      <a:endParaRPr lang="en-US" sz="700"/>
                    </a:p>
                  </a:txBody>
                  <a:tcPr marL="36754" marR="36754" marT="18377" marB="1837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700"/>
                        <a:t>~250–300 m/s (süpersonik)</a:t>
                      </a:r>
                    </a:p>
                  </a:txBody>
                  <a:tcPr marL="36754" marR="36754" marT="18377" marB="1837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700"/>
                        <a:t>5,5 km’ye kadar</a:t>
                      </a:r>
                    </a:p>
                  </a:txBody>
                  <a:tcPr marL="36754" marR="36754" marT="18377" marB="1837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700"/>
                        <a:t>~50.000 $ birim fiyat</a:t>
                      </a:r>
                    </a:p>
                  </a:txBody>
                  <a:tcPr marL="36754" marR="36754" marT="18377" marB="1837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700" dirty="0"/>
                        <a:t>Lazer </a:t>
                      </a:r>
                      <a:r>
                        <a:rPr lang="en-US" sz="700" dirty="0" err="1"/>
                        <a:t>güdümlü</a:t>
                      </a:r>
                      <a:r>
                        <a:rPr lang="en-US" sz="700" dirty="0"/>
                        <a:t>; </a:t>
                      </a:r>
                      <a:r>
                        <a:rPr lang="en-US" sz="700" dirty="0" err="1"/>
                        <a:t>menzil</a:t>
                      </a:r>
                      <a:r>
                        <a:rPr lang="en-US" sz="700" dirty="0"/>
                        <a:t> ve </a:t>
                      </a:r>
                      <a:r>
                        <a:rPr lang="en-US" sz="700" dirty="0" err="1"/>
                        <a:t>maliyet</a:t>
                      </a:r>
                      <a:r>
                        <a:rPr lang="en-US" sz="700" dirty="0"/>
                        <a:t> </a:t>
                      </a:r>
                      <a:r>
                        <a:rPr lang="en-US" sz="700" dirty="0" err="1"/>
                        <a:t>açısından</a:t>
                      </a:r>
                      <a:r>
                        <a:rPr lang="en-US" sz="700" dirty="0"/>
                        <a:t> </a:t>
                      </a:r>
                      <a:r>
                        <a:rPr lang="en-US" sz="700" dirty="0" err="1"/>
                        <a:t>verimli</a:t>
                      </a:r>
                      <a:r>
                        <a:rPr lang="en-US" sz="700" dirty="0"/>
                        <a:t>; </a:t>
                      </a:r>
                      <a:r>
                        <a:rPr lang="en-US" sz="700" dirty="0" err="1"/>
                        <a:t>taşınabilir</a:t>
                      </a:r>
                      <a:r>
                        <a:rPr lang="en-US" sz="700" dirty="0"/>
                        <a:t> </a:t>
                      </a:r>
                      <a:r>
                        <a:rPr lang="en-US" sz="700" dirty="0" err="1"/>
                        <a:t>fakat</a:t>
                      </a:r>
                      <a:r>
                        <a:rPr lang="en-US" sz="700" dirty="0"/>
                        <a:t> </a:t>
                      </a:r>
                      <a:r>
                        <a:rPr lang="en-US" sz="700" dirty="0" err="1"/>
                        <a:t>tekrar</a:t>
                      </a:r>
                      <a:r>
                        <a:rPr lang="en-US" sz="700" dirty="0"/>
                        <a:t> </a:t>
                      </a:r>
                      <a:r>
                        <a:rPr lang="en-US" sz="700" dirty="0" err="1"/>
                        <a:t>kullanılmaz</a:t>
                      </a:r>
                      <a:r>
                        <a:rPr lang="en-US" sz="700" dirty="0"/>
                        <a:t>.</a:t>
                      </a:r>
                    </a:p>
                  </a:txBody>
                  <a:tcPr marL="36754" marR="36754" marT="18377" marB="18377" anchor="ctr"/>
                </a:tc>
                <a:extLst>
                  <a:ext uri="{0D108BD9-81ED-4DB2-BD59-A6C34878D82A}">
                    <a16:rowId xmlns:a16="http://schemas.microsoft.com/office/drawing/2014/main" val="2999376910"/>
                  </a:ext>
                </a:extLst>
              </a:tr>
            </a:tbl>
          </a:graphicData>
        </a:graphic>
      </p:graphicFrame>
      <p:graphicFrame>
        <p:nvGraphicFramePr>
          <p:cNvPr id="20" name="Tablo 19">
            <a:extLst>
              <a:ext uri="{FF2B5EF4-FFF2-40B4-BE49-F238E27FC236}">
                <a16:creationId xmlns:a16="http://schemas.microsoft.com/office/drawing/2014/main" id="{2D79C613-F8BE-B675-554D-8D8157D343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904702"/>
              </p:ext>
            </p:extLst>
          </p:nvPr>
        </p:nvGraphicFramePr>
        <p:xfrm>
          <a:off x="284619" y="6374232"/>
          <a:ext cx="3662793" cy="134112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178644">
                  <a:extLst>
                    <a:ext uri="{9D8B030D-6E8A-4147-A177-3AD203B41FA5}">
                      <a16:colId xmlns:a16="http://schemas.microsoft.com/office/drawing/2014/main" val="9833448"/>
                    </a:ext>
                  </a:extLst>
                </a:gridCol>
                <a:gridCol w="652753">
                  <a:extLst>
                    <a:ext uri="{9D8B030D-6E8A-4147-A177-3AD203B41FA5}">
                      <a16:colId xmlns:a16="http://schemas.microsoft.com/office/drawing/2014/main" val="1525571870"/>
                    </a:ext>
                  </a:extLst>
                </a:gridCol>
                <a:gridCol w="394844">
                  <a:extLst>
                    <a:ext uri="{9D8B030D-6E8A-4147-A177-3AD203B41FA5}">
                      <a16:colId xmlns:a16="http://schemas.microsoft.com/office/drawing/2014/main" val="3452404811"/>
                    </a:ext>
                  </a:extLst>
                </a:gridCol>
                <a:gridCol w="1436552">
                  <a:extLst>
                    <a:ext uri="{9D8B030D-6E8A-4147-A177-3AD203B41FA5}">
                      <a16:colId xmlns:a16="http://schemas.microsoft.com/office/drawing/2014/main" val="656969324"/>
                    </a:ext>
                  </a:extLst>
                </a:gridCol>
              </a:tblGrid>
              <a:tr h="26189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Drone </a:t>
                      </a:r>
                      <a:r>
                        <a:rPr lang="en-US" sz="800" dirty="0" err="1">
                          <a:solidFill>
                            <a:schemeClr val="bg1"/>
                          </a:solidFill>
                        </a:rPr>
                        <a:t>Modeli</a:t>
                      </a:r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800" dirty="0" err="1">
                          <a:solidFill>
                            <a:schemeClr val="bg1"/>
                          </a:solidFill>
                        </a:rPr>
                        <a:t>Faydalı</a:t>
                      </a:r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800" dirty="0" err="1">
                          <a:solidFill>
                            <a:schemeClr val="bg1"/>
                          </a:solidFill>
                        </a:rPr>
                        <a:t>Yük</a:t>
                      </a:r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800" dirty="0" err="1">
                          <a:solidFill>
                            <a:schemeClr val="bg1"/>
                          </a:solidFill>
                        </a:rPr>
                        <a:t>Kapasitesi</a:t>
                      </a:r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800" dirty="0" err="1">
                          <a:solidFill>
                            <a:schemeClr val="bg1"/>
                          </a:solidFill>
                        </a:rPr>
                        <a:t>Menzil</a:t>
                      </a:r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800" dirty="0" err="1">
                          <a:solidFill>
                            <a:schemeClr val="bg1"/>
                          </a:solidFill>
                        </a:rPr>
                        <a:t>Maksimum</a:t>
                      </a:r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800" dirty="0" err="1">
                          <a:solidFill>
                            <a:schemeClr val="bg1"/>
                          </a:solidFill>
                        </a:rPr>
                        <a:t>Hız</a:t>
                      </a:r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539726"/>
                  </a:ext>
                </a:extLst>
              </a:tr>
              <a:tr h="26189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800" b="1" dirty="0"/>
                        <a:t>GLD-464 – </a:t>
                      </a:r>
                      <a:r>
                        <a:rPr lang="en-US" sz="800" b="1" dirty="0" err="1"/>
                        <a:t>Küçük</a:t>
                      </a:r>
                      <a:r>
                        <a:rPr lang="en-US" sz="800" b="1" dirty="0"/>
                        <a:t> Boy Drone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800"/>
                        <a:t>2–4 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800"/>
                        <a:t>3 km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800" dirty="0"/>
                        <a:t>40 m/s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0688725"/>
                  </a:ext>
                </a:extLst>
              </a:tr>
              <a:tr h="26189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800" b="1"/>
                        <a:t>GLD-466 – Orta Boy Drone</a:t>
                      </a:r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800"/>
                        <a:t>4–6 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800"/>
                        <a:t>4 km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800"/>
                        <a:t>40 m/s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8341723"/>
                  </a:ext>
                </a:extLst>
              </a:tr>
              <a:tr h="26189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800" b="1"/>
                        <a:t>GLD-468 – Büyük Boy Drone</a:t>
                      </a:r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800" dirty="0"/>
                        <a:t>6–8 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800"/>
                        <a:t>5 km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800" dirty="0"/>
                        <a:t>40 m/s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5306972"/>
                  </a:ext>
                </a:extLst>
              </a:tr>
            </a:tbl>
          </a:graphicData>
        </a:graphic>
      </p:graphicFrame>
      <p:pic>
        <p:nvPicPr>
          <p:cNvPr id="21" name="Resim 20" descr="origami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AAFCE6C-4416-05A3-F8E6-42823FD947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4" r="13467" b="22618"/>
          <a:stretch>
            <a:fillRect/>
          </a:stretch>
        </p:blipFill>
        <p:spPr>
          <a:xfrm>
            <a:off x="294143" y="7292425"/>
            <a:ext cx="3648841" cy="2098369"/>
          </a:xfrm>
          <a:prstGeom prst="rect">
            <a:avLst/>
          </a:prstGeom>
        </p:spPr>
      </p:pic>
      <p:pic>
        <p:nvPicPr>
          <p:cNvPr id="24" name="Resim 23" descr="karanlık, sanat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E560A538-20E5-A437-0A4E-EC57C263BA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482" y="6217118"/>
            <a:ext cx="5540814" cy="311454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B22A710390DAEF47AE8B45999E72C384" ma:contentTypeVersion="13" ma:contentTypeDescription="Yeni belge oluşturun." ma:contentTypeScope="" ma:versionID="372650147a02d0931ba2c5b0c13c291c">
  <xsd:schema xmlns:xsd="http://www.w3.org/2001/XMLSchema" xmlns:xs="http://www.w3.org/2001/XMLSchema" xmlns:p="http://schemas.microsoft.com/office/2006/metadata/properties" xmlns:ns2="8404c615-785c-4a68-9f66-2a01f8861153" xmlns:ns3="4f457a15-fb9e-42b3-8b3f-f87aa3e0a4bc" targetNamespace="http://schemas.microsoft.com/office/2006/metadata/properties" ma:root="true" ma:fieldsID="ce2d54c8aa7f9882714c39b684d8f66e" ns2:_="" ns3:_="">
    <xsd:import namespace="8404c615-785c-4a68-9f66-2a01f8861153"/>
    <xsd:import namespace="4f457a15-fb9e-42b3-8b3f-f87aa3e0a4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04c615-785c-4a68-9f66-2a01f88611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Resim Etiketleri" ma:readOnly="false" ma:fieldId="{5cf76f15-5ced-4ddc-b409-7134ff3c332f}" ma:taxonomyMulti="true" ma:sspId="f70b46d3-d2f0-464f-b727-3629e179a2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457a15-fb9e-42b3-8b3f-f87aa3e0a4bc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bd15b50f-161c-4662-8721-cd9e06055a9b}" ma:internalName="TaxCatchAll" ma:showField="CatchAllData" ma:web="4f457a15-fb9e-42b3-8b3f-f87aa3e0a4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404c615-785c-4a68-9f66-2a01f8861153">
      <Terms xmlns="http://schemas.microsoft.com/office/infopath/2007/PartnerControls"/>
    </lcf76f155ced4ddcb4097134ff3c332f>
    <TaxCatchAll xmlns="4f457a15-fb9e-42b3-8b3f-f87aa3e0a4bc" xsi:nil="true"/>
  </documentManagement>
</p:properties>
</file>

<file path=customXml/itemProps1.xml><?xml version="1.0" encoding="utf-8"?>
<ds:datastoreItem xmlns:ds="http://schemas.openxmlformats.org/officeDocument/2006/customXml" ds:itemID="{F65715DB-C5C8-48B4-AAFE-9B143BEDEEF7}"/>
</file>

<file path=customXml/itemProps2.xml><?xml version="1.0" encoding="utf-8"?>
<ds:datastoreItem xmlns:ds="http://schemas.openxmlformats.org/officeDocument/2006/customXml" ds:itemID="{EB63280A-550A-4EE7-BFCF-BF1C53C2A01B}"/>
</file>

<file path=customXml/itemProps3.xml><?xml version="1.0" encoding="utf-8"?>
<ds:datastoreItem xmlns:ds="http://schemas.openxmlformats.org/officeDocument/2006/customXml" ds:itemID="{4B4012E1-F7A0-4444-AAF1-645041C1F16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</TotalTime>
  <Words>511</Words>
  <Application>Microsoft Office PowerPoint</Application>
  <PresentationFormat>A4 Kağıt (210x297 mm)</PresentationFormat>
  <Paragraphs>74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8" baseType="lpstr">
      <vt:lpstr>Arial</vt:lpstr>
      <vt:lpstr>Boxed Book</vt:lpstr>
      <vt:lpstr>Boxed Light</vt:lpstr>
      <vt:lpstr>Boxed Regular</vt:lpstr>
      <vt:lpstr>Boxed Semibold</vt:lpstr>
      <vt:lpstr>Office Theme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Harun Şengül</dc:creator>
  <cp:lastModifiedBy>Batuhan Karsak</cp:lastModifiedBy>
  <cp:revision>9</cp:revision>
  <dcterms:created xsi:type="dcterms:W3CDTF">2024-10-07T17:34:11Z</dcterms:created>
  <dcterms:modified xsi:type="dcterms:W3CDTF">2025-11-21T12:30:03Z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2024-08-15T00:00:00Z</vt:filetime>
  </property>
  <property fmtid="{D5CDD505-2E9C-101B-9397-08002B2CF9AE}" pid="3" name="Creator">
    <vt:lpwstr>Acrobat PDFMaker 15 for PowerPoint</vt:lpwstr>
  </property>
  <property fmtid="{D5CDD505-2E9C-101B-9397-08002B2CF9AE}" pid="4" name="LastSaved">
    <vt:filetime>2024-10-07T00:00:00Z</vt:filetime>
  </property>
  <property fmtid="{D5CDD505-2E9C-101B-9397-08002B2CF9AE}" pid="5" name="ContentTypeId">
    <vt:lpwstr>0x010100B22A710390DAEF47AE8B45999E72C384</vt:lpwstr>
  </property>
</Properties>
</file>