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sldIdLst>
    <p:sldId id="256" r:id="rId5"/>
    <p:sldId id="257" r:id="rId6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0505"/>
    <a:srgbClr val="33342C"/>
    <a:srgbClr val="9F14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26F7D7-BBA6-4CE0-BADE-36BC2EF136EE}" v="15" dt="2025-02-28T14:56:07.881"/>
  </p1510:revLst>
</p1510:revInfo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7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tuhan Karsak" userId="3a8f6c1f-6bcf-4c3d-a4c4-41a2d2210ac9" providerId="ADAL" clId="{3726F7D7-BBA6-4CE0-BADE-36BC2EF136EE}"/>
    <pc:docChg chg="undo redo custSel modSld">
      <pc:chgData name="Batuhan Karsak" userId="3a8f6c1f-6bcf-4c3d-a4c4-41a2d2210ac9" providerId="ADAL" clId="{3726F7D7-BBA6-4CE0-BADE-36BC2EF136EE}" dt="2025-02-28T14:58:18.684" v="267" actId="207"/>
      <pc:docMkLst>
        <pc:docMk/>
      </pc:docMkLst>
      <pc:sldChg chg="addSp delSp modSp mod">
        <pc:chgData name="Batuhan Karsak" userId="3a8f6c1f-6bcf-4c3d-a4c4-41a2d2210ac9" providerId="ADAL" clId="{3726F7D7-BBA6-4CE0-BADE-36BC2EF136EE}" dt="2025-02-28T14:43:02.739" v="58"/>
        <pc:sldMkLst>
          <pc:docMk/>
          <pc:sldMk cId="354798743" sldId="256"/>
        </pc:sldMkLst>
        <pc:spChg chg="add mod">
          <ac:chgData name="Batuhan Karsak" userId="3a8f6c1f-6bcf-4c3d-a4c4-41a2d2210ac9" providerId="ADAL" clId="{3726F7D7-BBA6-4CE0-BADE-36BC2EF136EE}" dt="2025-02-28T14:41:40.034" v="51" actId="1076"/>
          <ac:spMkLst>
            <pc:docMk/>
            <pc:sldMk cId="354798743" sldId="256"/>
            <ac:spMk id="20" creationId="{C9C2112C-947A-9E70-7FEB-52A3A23C64EB}"/>
          </ac:spMkLst>
        </pc:spChg>
        <pc:spChg chg="add mod">
          <ac:chgData name="Batuhan Karsak" userId="3a8f6c1f-6bcf-4c3d-a4c4-41a2d2210ac9" providerId="ADAL" clId="{3726F7D7-BBA6-4CE0-BADE-36BC2EF136EE}" dt="2025-02-28T14:43:02.739" v="58"/>
          <ac:spMkLst>
            <pc:docMk/>
            <pc:sldMk cId="354798743" sldId="256"/>
            <ac:spMk id="21" creationId="{C8044926-92BB-B5EC-BE7C-E64CBAF675F1}"/>
          </ac:spMkLst>
        </pc:spChg>
        <pc:grpChg chg="mod">
          <ac:chgData name="Batuhan Karsak" userId="3a8f6c1f-6bcf-4c3d-a4c4-41a2d2210ac9" providerId="ADAL" clId="{3726F7D7-BBA6-4CE0-BADE-36BC2EF136EE}" dt="2025-02-28T14:40:30.802" v="5" actId="1076"/>
          <ac:grpSpMkLst>
            <pc:docMk/>
            <pc:sldMk cId="354798743" sldId="256"/>
            <ac:grpSpMk id="2" creationId="{D0EACCD9-C45B-C6DF-43FB-BEC69F8F6546}"/>
          </ac:grpSpMkLst>
        </pc:grpChg>
        <pc:picChg chg="del">
          <ac:chgData name="Batuhan Karsak" userId="3a8f6c1f-6bcf-4c3d-a4c4-41a2d2210ac9" providerId="ADAL" clId="{3726F7D7-BBA6-4CE0-BADE-36BC2EF136EE}" dt="2025-02-28T14:40:18.348" v="0" actId="478"/>
          <ac:picMkLst>
            <pc:docMk/>
            <pc:sldMk cId="354798743" sldId="256"/>
            <ac:picMk id="4" creationId="{200C92B5-0131-033A-3185-771DD2FD0B57}"/>
          </ac:picMkLst>
        </pc:picChg>
        <pc:picChg chg="add mod ord">
          <ac:chgData name="Batuhan Karsak" userId="3a8f6c1f-6bcf-4c3d-a4c4-41a2d2210ac9" providerId="ADAL" clId="{3726F7D7-BBA6-4CE0-BADE-36BC2EF136EE}" dt="2025-02-28T14:40:24.751" v="4" actId="167"/>
          <ac:picMkLst>
            <pc:docMk/>
            <pc:sldMk cId="354798743" sldId="256"/>
            <ac:picMk id="18" creationId="{22ECC7FE-8752-DBFE-9A8F-9C9D04F50303}"/>
          </ac:picMkLst>
        </pc:picChg>
        <pc:picChg chg="add mod">
          <ac:chgData name="Batuhan Karsak" userId="3a8f6c1f-6bcf-4c3d-a4c4-41a2d2210ac9" providerId="ADAL" clId="{3726F7D7-BBA6-4CE0-BADE-36BC2EF136EE}" dt="2025-02-28T14:40:41.911" v="9" actId="14100"/>
          <ac:picMkLst>
            <pc:docMk/>
            <pc:sldMk cId="354798743" sldId="256"/>
            <ac:picMk id="19" creationId="{4C2AD76B-3C38-064D-3396-163ED1897D06}"/>
          </ac:picMkLst>
        </pc:picChg>
      </pc:sldChg>
      <pc:sldChg chg="addSp delSp modSp mod">
        <pc:chgData name="Batuhan Karsak" userId="3a8f6c1f-6bcf-4c3d-a4c4-41a2d2210ac9" providerId="ADAL" clId="{3726F7D7-BBA6-4CE0-BADE-36BC2EF136EE}" dt="2025-02-28T14:58:18.684" v="267" actId="207"/>
        <pc:sldMkLst>
          <pc:docMk/>
          <pc:sldMk cId="0" sldId="257"/>
        </pc:sldMkLst>
        <pc:spChg chg="add del mod">
          <ac:chgData name="Batuhan Karsak" userId="3a8f6c1f-6bcf-4c3d-a4c4-41a2d2210ac9" providerId="ADAL" clId="{3726F7D7-BBA6-4CE0-BADE-36BC2EF136EE}" dt="2025-02-28T14:43:47.464" v="71" actId="478"/>
          <ac:spMkLst>
            <pc:docMk/>
            <pc:sldMk cId="0" sldId="257"/>
            <ac:spMk id="2" creationId="{A4394BCB-0EF4-0D67-18B1-0F1A5B25D4CF}"/>
          </ac:spMkLst>
        </pc:spChg>
        <pc:spChg chg="mod">
          <ac:chgData name="Batuhan Karsak" userId="3a8f6c1f-6bcf-4c3d-a4c4-41a2d2210ac9" providerId="ADAL" clId="{3726F7D7-BBA6-4CE0-BADE-36BC2EF136EE}" dt="2025-02-28T14:57:32.607" v="260" actId="207"/>
          <ac:spMkLst>
            <pc:docMk/>
            <pc:sldMk cId="0" sldId="257"/>
            <ac:spMk id="3" creationId="{00000000-0000-0000-0000-000000000000}"/>
          </ac:spMkLst>
        </pc:spChg>
        <pc:spChg chg="mod">
          <ac:chgData name="Batuhan Karsak" userId="3a8f6c1f-6bcf-4c3d-a4c4-41a2d2210ac9" providerId="ADAL" clId="{3726F7D7-BBA6-4CE0-BADE-36BC2EF136EE}" dt="2025-02-28T14:58:18.684" v="267" actId="207"/>
          <ac:spMkLst>
            <pc:docMk/>
            <pc:sldMk cId="0" sldId="257"/>
            <ac:spMk id="5" creationId="{5EDC8DCC-29C9-43A4-762F-B9EECFFE60C7}"/>
          </ac:spMkLst>
        </pc:spChg>
        <pc:spChg chg="mod">
          <ac:chgData name="Batuhan Karsak" userId="3a8f6c1f-6bcf-4c3d-a4c4-41a2d2210ac9" providerId="ADAL" clId="{3726F7D7-BBA6-4CE0-BADE-36BC2EF136EE}" dt="2025-02-28T14:44:59.076" v="90" actId="1076"/>
          <ac:spMkLst>
            <pc:docMk/>
            <pc:sldMk cId="0" sldId="257"/>
            <ac:spMk id="8" creationId="{00000000-0000-0000-0000-000000000000}"/>
          </ac:spMkLst>
        </pc:spChg>
        <pc:spChg chg="del">
          <ac:chgData name="Batuhan Karsak" userId="3a8f6c1f-6bcf-4c3d-a4c4-41a2d2210ac9" providerId="ADAL" clId="{3726F7D7-BBA6-4CE0-BADE-36BC2EF136EE}" dt="2025-02-28T14:43:18.027" v="60" actId="478"/>
          <ac:spMkLst>
            <pc:docMk/>
            <pc:sldMk cId="0" sldId="257"/>
            <ac:spMk id="9" creationId="{73BB10F2-9F41-ED2F-E0D1-C023DDB35DE9}"/>
          </ac:spMkLst>
        </pc:spChg>
        <pc:spChg chg="del">
          <ac:chgData name="Batuhan Karsak" userId="3a8f6c1f-6bcf-4c3d-a4c4-41a2d2210ac9" providerId="ADAL" clId="{3726F7D7-BBA6-4CE0-BADE-36BC2EF136EE}" dt="2025-02-28T14:43:18.027" v="60" actId="478"/>
          <ac:spMkLst>
            <pc:docMk/>
            <pc:sldMk cId="0" sldId="257"/>
            <ac:spMk id="11" creationId="{43F84215-085D-0FDB-CE23-DC48E664AF21}"/>
          </ac:spMkLst>
        </pc:spChg>
        <pc:spChg chg="del">
          <ac:chgData name="Batuhan Karsak" userId="3a8f6c1f-6bcf-4c3d-a4c4-41a2d2210ac9" providerId="ADAL" clId="{3726F7D7-BBA6-4CE0-BADE-36BC2EF136EE}" dt="2025-02-28T14:43:18.027" v="60" actId="478"/>
          <ac:spMkLst>
            <pc:docMk/>
            <pc:sldMk cId="0" sldId="257"/>
            <ac:spMk id="13" creationId="{BADF697F-C867-854F-BF08-85B05D8FAF45}"/>
          </ac:spMkLst>
        </pc:spChg>
        <pc:spChg chg="mod">
          <ac:chgData name="Batuhan Karsak" userId="3a8f6c1f-6bcf-4c3d-a4c4-41a2d2210ac9" providerId="ADAL" clId="{3726F7D7-BBA6-4CE0-BADE-36BC2EF136EE}" dt="2025-02-28T14:45:57.689" v="108" actId="404"/>
          <ac:spMkLst>
            <pc:docMk/>
            <pc:sldMk cId="0" sldId="257"/>
            <ac:spMk id="14" creationId="{39132599-875B-4F3D-A6EE-125AF654DBEE}"/>
          </ac:spMkLst>
        </pc:spChg>
        <pc:spChg chg="del">
          <ac:chgData name="Batuhan Karsak" userId="3a8f6c1f-6bcf-4c3d-a4c4-41a2d2210ac9" providerId="ADAL" clId="{3726F7D7-BBA6-4CE0-BADE-36BC2EF136EE}" dt="2025-02-28T14:43:18.027" v="60" actId="478"/>
          <ac:spMkLst>
            <pc:docMk/>
            <pc:sldMk cId="0" sldId="257"/>
            <ac:spMk id="16" creationId="{31E6413D-994C-83EE-6F52-4551FF57AA5D}"/>
          </ac:spMkLst>
        </pc:spChg>
        <pc:spChg chg="del">
          <ac:chgData name="Batuhan Karsak" userId="3a8f6c1f-6bcf-4c3d-a4c4-41a2d2210ac9" providerId="ADAL" clId="{3726F7D7-BBA6-4CE0-BADE-36BC2EF136EE}" dt="2025-02-28T14:43:18.027" v="60" actId="478"/>
          <ac:spMkLst>
            <pc:docMk/>
            <pc:sldMk cId="0" sldId="257"/>
            <ac:spMk id="17" creationId="{66B740A0-6440-BF89-5924-0D4432EBE98E}"/>
          </ac:spMkLst>
        </pc:spChg>
        <pc:spChg chg="del">
          <ac:chgData name="Batuhan Karsak" userId="3a8f6c1f-6bcf-4c3d-a4c4-41a2d2210ac9" providerId="ADAL" clId="{3726F7D7-BBA6-4CE0-BADE-36BC2EF136EE}" dt="2025-02-28T14:43:18.027" v="60" actId="478"/>
          <ac:spMkLst>
            <pc:docMk/>
            <pc:sldMk cId="0" sldId="257"/>
            <ac:spMk id="18" creationId="{FDC981A2-A8BA-7BF6-7B39-92891478BF97}"/>
          </ac:spMkLst>
        </pc:spChg>
        <pc:spChg chg="del">
          <ac:chgData name="Batuhan Karsak" userId="3a8f6c1f-6bcf-4c3d-a4c4-41a2d2210ac9" providerId="ADAL" clId="{3726F7D7-BBA6-4CE0-BADE-36BC2EF136EE}" dt="2025-02-28T14:43:18.027" v="60" actId="478"/>
          <ac:spMkLst>
            <pc:docMk/>
            <pc:sldMk cId="0" sldId="257"/>
            <ac:spMk id="19" creationId="{7972D3B0-C915-AFB5-0DDC-D85767737614}"/>
          </ac:spMkLst>
        </pc:spChg>
        <pc:spChg chg="del">
          <ac:chgData name="Batuhan Karsak" userId="3a8f6c1f-6bcf-4c3d-a4c4-41a2d2210ac9" providerId="ADAL" clId="{3726F7D7-BBA6-4CE0-BADE-36BC2EF136EE}" dt="2025-02-28T14:43:21.337" v="62" actId="478"/>
          <ac:spMkLst>
            <pc:docMk/>
            <pc:sldMk cId="0" sldId="257"/>
            <ac:spMk id="21" creationId="{F7278EB9-8C00-F3E2-D2C3-130D6BD71355}"/>
          </ac:spMkLst>
        </pc:spChg>
        <pc:spChg chg="add mod">
          <ac:chgData name="Batuhan Karsak" userId="3a8f6c1f-6bcf-4c3d-a4c4-41a2d2210ac9" providerId="ADAL" clId="{3726F7D7-BBA6-4CE0-BADE-36BC2EF136EE}" dt="2025-02-28T14:49:45.531" v="173" actId="2711"/>
          <ac:spMkLst>
            <pc:docMk/>
            <pc:sldMk cId="0" sldId="257"/>
            <ac:spMk id="26" creationId="{5AE59A12-53C1-1E5A-7D97-15037CB60919}"/>
          </ac:spMkLst>
        </pc:spChg>
        <pc:spChg chg="add mod">
          <ac:chgData name="Batuhan Karsak" userId="3a8f6c1f-6bcf-4c3d-a4c4-41a2d2210ac9" providerId="ADAL" clId="{3726F7D7-BBA6-4CE0-BADE-36BC2EF136EE}" dt="2025-02-28T14:49:18.076" v="167" actId="14100"/>
          <ac:spMkLst>
            <pc:docMk/>
            <pc:sldMk cId="0" sldId="257"/>
            <ac:spMk id="28" creationId="{8167EEC4-3A82-409D-4214-62D685E2297A}"/>
          </ac:spMkLst>
        </pc:spChg>
        <pc:spChg chg="add del mod">
          <ac:chgData name="Batuhan Karsak" userId="3a8f6c1f-6bcf-4c3d-a4c4-41a2d2210ac9" providerId="ADAL" clId="{3726F7D7-BBA6-4CE0-BADE-36BC2EF136EE}" dt="2025-02-28T14:48:30.911" v="150" actId="478"/>
          <ac:spMkLst>
            <pc:docMk/>
            <pc:sldMk cId="0" sldId="257"/>
            <ac:spMk id="33" creationId="{A730CE3D-D081-200B-D5D8-54A07E8A0B79}"/>
          </ac:spMkLst>
        </pc:spChg>
        <pc:spChg chg="add del mod">
          <ac:chgData name="Batuhan Karsak" userId="3a8f6c1f-6bcf-4c3d-a4c4-41a2d2210ac9" providerId="ADAL" clId="{3726F7D7-BBA6-4CE0-BADE-36BC2EF136EE}" dt="2025-02-28T14:48:59.461" v="164" actId="478"/>
          <ac:spMkLst>
            <pc:docMk/>
            <pc:sldMk cId="0" sldId="257"/>
            <ac:spMk id="39" creationId="{E01D79C6-0FE1-8996-F194-ED8D5E7261A8}"/>
          </ac:spMkLst>
        </pc:spChg>
        <pc:spChg chg="add mod">
          <ac:chgData name="Batuhan Karsak" userId="3a8f6c1f-6bcf-4c3d-a4c4-41a2d2210ac9" providerId="ADAL" clId="{3726F7D7-BBA6-4CE0-BADE-36BC2EF136EE}" dt="2025-02-28T14:58:04.276" v="266" actId="207"/>
          <ac:spMkLst>
            <pc:docMk/>
            <pc:sldMk cId="0" sldId="257"/>
            <ac:spMk id="41" creationId="{E97DDA3A-DD54-E317-4F99-7ED94D5ACA76}"/>
          </ac:spMkLst>
        </pc:spChg>
        <pc:spChg chg="add mod">
          <ac:chgData name="Batuhan Karsak" userId="3a8f6c1f-6bcf-4c3d-a4c4-41a2d2210ac9" providerId="ADAL" clId="{3726F7D7-BBA6-4CE0-BADE-36BC2EF136EE}" dt="2025-02-28T14:51:54.714" v="199" actId="1076"/>
          <ac:spMkLst>
            <pc:docMk/>
            <pc:sldMk cId="0" sldId="257"/>
            <ac:spMk id="42" creationId="{65E8EEB3-1CA5-9815-5E8D-3233A8A48493}"/>
          </ac:spMkLst>
        </pc:spChg>
        <pc:spChg chg="add del mod">
          <ac:chgData name="Batuhan Karsak" userId="3a8f6c1f-6bcf-4c3d-a4c4-41a2d2210ac9" providerId="ADAL" clId="{3726F7D7-BBA6-4CE0-BADE-36BC2EF136EE}" dt="2025-02-28T14:52:01.874" v="210" actId="478"/>
          <ac:spMkLst>
            <pc:docMk/>
            <pc:sldMk cId="0" sldId="257"/>
            <ac:spMk id="45" creationId="{5F76E712-0EE3-23C9-A11C-5DEBD5ED5DA1}"/>
          </ac:spMkLst>
        </pc:spChg>
        <pc:grpChg chg="add mod">
          <ac:chgData name="Batuhan Karsak" userId="3a8f6c1f-6bcf-4c3d-a4c4-41a2d2210ac9" providerId="ADAL" clId="{3726F7D7-BBA6-4CE0-BADE-36BC2EF136EE}" dt="2025-02-28T14:48:21.156" v="148" actId="1076"/>
          <ac:grpSpMkLst>
            <pc:docMk/>
            <pc:sldMk cId="0" sldId="257"/>
            <ac:grpSpMk id="35" creationId="{CD46D347-743C-3EE3-B6E5-C59D72780572}"/>
          </ac:grpSpMkLst>
        </pc:grpChg>
        <pc:graphicFrameChg chg="del">
          <ac:chgData name="Batuhan Karsak" userId="3a8f6c1f-6bcf-4c3d-a4c4-41a2d2210ac9" providerId="ADAL" clId="{3726F7D7-BBA6-4CE0-BADE-36BC2EF136EE}" dt="2025-02-28T14:43:19.996" v="61" actId="478"/>
          <ac:graphicFrameMkLst>
            <pc:docMk/>
            <pc:sldMk cId="0" sldId="257"/>
            <ac:graphicFrameMk id="20" creationId="{89B6CFD9-C238-C649-A827-D0EABE47C7E1}"/>
          </ac:graphicFrameMkLst>
        </pc:graphicFrameChg>
        <pc:graphicFrameChg chg="add del mod modGraphic">
          <ac:chgData name="Batuhan Karsak" userId="3a8f6c1f-6bcf-4c3d-a4c4-41a2d2210ac9" providerId="ADAL" clId="{3726F7D7-BBA6-4CE0-BADE-36BC2EF136EE}" dt="2025-02-28T14:48:30.911" v="150" actId="478"/>
          <ac:graphicFrameMkLst>
            <pc:docMk/>
            <pc:sldMk cId="0" sldId="257"/>
            <ac:graphicFrameMk id="34" creationId="{794B0FDE-1D74-B546-E694-3E83D3766353}"/>
          </ac:graphicFrameMkLst>
        </pc:graphicFrameChg>
        <pc:graphicFrameChg chg="add del mod modGraphic">
          <ac:chgData name="Batuhan Karsak" userId="3a8f6c1f-6bcf-4c3d-a4c4-41a2d2210ac9" providerId="ADAL" clId="{3726F7D7-BBA6-4CE0-BADE-36BC2EF136EE}" dt="2025-02-28T14:48:57.934" v="163" actId="478"/>
          <ac:graphicFrameMkLst>
            <pc:docMk/>
            <pc:sldMk cId="0" sldId="257"/>
            <ac:graphicFrameMk id="38" creationId="{3951F789-94CF-4650-5DC4-E07AE1E5BC0A}"/>
          </ac:graphicFrameMkLst>
        </pc:graphicFrameChg>
        <pc:graphicFrameChg chg="add mod modGraphic">
          <ac:chgData name="Batuhan Karsak" userId="3a8f6c1f-6bcf-4c3d-a4c4-41a2d2210ac9" providerId="ADAL" clId="{3726F7D7-BBA6-4CE0-BADE-36BC2EF136EE}" dt="2025-02-28T14:51:54.714" v="199" actId="1076"/>
          <ac:graphicFrameMkLst>
            <pc:docMk/>
            <pc:sldMk cId="0" sldId="257"/>
            <ac:graphicFrameMk id="40" creationId="{84C7C435-E62C-C398-2BB9-648D48BBFD43}"/>
          </ac:graphicFrameMkLst>
        </pc:graphicFrameChg>
        <pc:graphicFrameChg chg="add del mod modGraphic">
          <ac:chgData name="Batuhan Karsak" userId="3a8f6c1f-6bcf-4c3d-a4c4-41a2d2210ac9" providerId="ADAL" clId="{3726F7D7-BBA6-4CE0-BADE-36BC2EF136EE}" dt="2025-02-28T14:51:58.867" v="206" actId="478"/>
          <ac:graphicFrameMkLst>
            <pc:docMk/>
            <pc:sldMk cId="0" sldId="257"/>
            <ac:graphicFrameMk id="43" creationId="{16041331-7A35-1D45-46DC-3F9886E6CDA0}"/>
          </ac:graphicFrameMkLst>
        </pc:graphicFrameChg>
        <pc:picChg chg="del">
          <ac:chgData name="Batuhan Karsak" userId="3a8f6c1f-6bcf-4c3d-a4c4-41a2d2210ac9" providerId="ADAL" clId="{3726F7D7-BBA6-4CE0-BADE-36BC2EF136EE}" dt="2025-02-28T14:44:05.285" v="77" actId="478"/>
          <ac:picMkLst>
            <pc:docMk/>
            <pc:sldMk cId="0" sldId="257"/>
            <ac:picMk id="22" creationId="{98B21C60-B032-57CC-50DA-72796DA57C3A}"/>
          </ac:picMkLst>
        </pc:picChg>
        <pc:picChg chg="del">
          <ac:chgData name="Batuhan Karsak" userId="3a8f6c1f-6bcf-4c3d-a4c4-41a2d2210ac9" providerId="ADAL" clId="{3726F7D7-BBA6-4CE0-BADE-36BC2EF136EE}" dt="2025-02-28T14:43:22.216" v="63" actId="478"/>
          <ac:picMkLst>
            <pc:docMk/>
            <pc:sldMk cId="0" sldId="257"/>
            <ac:picMk id="24" creationId="{EE31721F-224E-6C78-3E4A-D4AFBD50A058}"/>
          </ac:picMkLst>
        </pc:picChg>
        <pc:picChg chg="del">
          <ac:chgData name="Batuhan Karsak" userId="3a8f6c1f-6bcf-4c3d-a4c4-41a2d2210ac9" providerId="ADAL" clId="{3726F7D7-BBA6-4CE0-BADE-36BC2EF136EE}" dt="2025-02-28T14:43:18.027" v="60" actId="478"/>
          <ac:picMkLst>
            <pc:docMk/>
            <pc:sldMk cId="0" sldId="257"/>
            <ac:picMk id="25" creationId="{A9F700AC-F0C5-5013-EFCE-D8D270D24B1F}"/>
          </ac:picMkLst>
        </pc:picChg>
        <pc:picChg chg="del">
          <ac:chgData name="Batuhan Karsak" userId="3a8f6c1f-6bcf-4c3d-a4c4-41a2d2210ac9" providerId="ADAL" clId="{3726F7D7-BBA6-4CE0-BADE-36BC2EF136EE}" dt="2025-02-28T14:43:23.447" v="65" actId="478"/>
          <ac:picMkLst>
            <pc:docMk/>
            <pc:sldMk cId="0" sldId="257"/>
            <ac:picMk id="27" creationId="{65A123AD-F282-29DC-33C6-CB602F81196D}"/>
          </ac:picMkLst>
        </pc:picChg>
        <pc:picChg chg="del">
          <ac:chgData name="Batuhan Karsak" userId="3a8f6c1f-6bcf-4c3d-a4c4-41a2d2210ac9" providerId="ADAL" clId="{3726F7D7-BBA6-4CE0-BADE-36BC2EF136EE}" dt="2025-02-28T14:43:18.027" v="60" actId="478"/>
          <ac:picMkLst>
            <pc:docMk/>
            <pc:sldMk cId="0" sldId="257"/>
            <ac:picMk id="29" creationId="{61A374B7-9CF1-79C1-4CA0-F1DC07AEE70C}"/>
          </ac:picMkLst>
        </pc:picChg>
        <pc:picChg chg="del">
          <ac:chgData name="Batuhan Karsak" userId="3a8f6c1f-6bcf-4c3d-a4c4-41a2d2210ac9" providerId="ADAL" clId="{3726F7D7-BBA6-4CE0-BADE-36BC2EF136EE}" dt="2025-02-28T14:43:18.027" v="60" actId="478"/>
          <ac:picMkLst>
            <pc:docMk/>
            <pc:sldMk cId="0" sldId="257"/>
            <ac:picMk id="30" creationId="{67F73FAD-2083-07B9-0AC7-25526FBAFB37}"/>
          </ac:picMkLst>
        </pc:picChg>
        <pc:picChg chg="del">
          <ac:chgData name="Batuhan Karsak" userId="3a8f6c1f-6bcf-4c3d-a4c4-41a2d2210ac9" providerId="ADAL" clId="{3726F7D7-BBA6-4CE0-BADE-36BC2EF136EE}" dt="2025-02-28T14:43:23.072" v="64" actId="478"/>
          <ac:picMkLst>
            <pc:docMk/>
            <pc:sldMk cId="0" sldId="257"/>
            <ac:picMk id="32" creationId="{92E96E95-928C-A2DA-DA48-1D84FFCACBCC}"/>
          </ac:picMkLst>
        </pc:picChg>
        <pc:picChg chg="mod">
          <ac:chgData name="Batuhan Karsak" userId="3a8f6c1f-6bcf-4c3d-a4c4-41a2d2210ac9" providerId="ADAL" clId="{3726F7D7-BBA6-4CE0-BADE-36BC2EF136EE}" dt="2025-02-28T14:48:15.871" v="146"/>
          <ac:picMkLst>
            <pc:docMk/>
            <pc:sldMk cId="0" sldId="257"/>
            <ac:picMk id="36" creationId="{59795A74-F917-4555-27D2-B7F549CF8B70}"/>
          </ac:picMkLst>
        </pc:picChg>
        <pc:picChg chg="mod">
          <ac:chgData name="Batuhan Karsak" userId="3a8f6c1f-6bcf-4c3d-a4c4-41a2d2210ac9" providerId="ADAL" clId="{3726F7D7-BBA6-4CE0-BADE-36BC2EF136EE}" dt="2025-02-28T14:48:15.871" v="146"/>
          <ac:picMkLst>
            <pc:docMk/>
            <pc:sldMk cId="0" sldId="257"/>
            <ac:picMk id="37" creationId="{69D6B679-C9C4-03F3-76AE-DA7E92ED280D}"/>
          </ac:picMkLst>
        </pc:picChg>
        <pc:picChg chg="add del mod">
          <ac:chgData name="Batuhan Karsak" userId="3a8f6c1f-6bcf-4c3d-a4c4-41a2d2210ac9" providerId="ADAL" clId="{3726F7D7-BBA6-4CE0-BADE-36BC2EF136EE}" dt="2025-02-28T14:51:59.521" v="207" actId="478"/>
          <ac:picMkLst>
            <pc:docMk/>
            <pc:sldMk cId="0" sldId="257"/>
            <ac:picMk id="44" creationId="{2D66691C-92D1-BF5A-4D0C-D7187A9D96AD}"/>
          </ac:picMkLst>
        </pc:picChg>
        <pc:picChg chg="add mod">
          <ac:chgData name="Batuhan Karsak" userId="3a8f6c1f-6bcf-4c3d-a4c4-41a2d2210ac9" providerId="ADAL" clId="{3726F7D7-BBA6-4CE0-BADE-36BC2EF136EE}" dt="2025-02-28T14:57:13.124" v="251" actId="1076"/>
          <ac:picMkLst>
            <pc:docMk/>
            <pc:sldMk cId="0" sldId="257"/>
            <ac:picMk id="47" creationId="{4AC8E6A3-C4A9-F3A1-8356-7A3689707D72}"/>
          </ac:picMkLst>
        </pc:picChg>
        <pc:picChg chg="add mod">
          <ac:chgData name="Batuhan Karsak" userId="3a8f6c1f-6bcf-4c3d-a4c4-41a2d2210ac9" providerId="ADAL" clId="{3726F7D7-BBA6-4CE0-BADE-36BC2EF136EE}" dt="2025-02-28T14:57:13.124" v="251" actId="1076"/>
          <ac:picMkLst>
            <pc:docMk/>
            <pc:sldMk cId="0" sldId="257"/>
            <ac:picMk id="49" creationId="{5033927E-9019-5521-84FA-CC20874A64EA}"/>
          </ac:picMkLst>
        </pc:picChg>
        <pc:picChg chg="add mod modCrop">
          <ac:chgData name="Batuhan Karsak" userId="3a8f6c1f-6bcf-4c3d-a4c4-41a2d2210ac9" providerId="ADAL" clId="{3726F7D7-BBA6-4CE0-BADE-36BC2EF136EE}" dt="2025-02-28T14:57:44.846" v="261" actId="732"/>
          <ac:picMkLst>
            <pc:docMk/>
            <pc:sldMk cId="0" sldId="257"/>
            <ac:picMk id="51" creationId="{E25A1E3C-C4FD-6237-EBC7-722FAAE782A9}"/>
          </ac:picMkLst>
        </pc:picChg>
        <pc:picChg chg="add mod modCrop">
          <ac:chgData name="Batuhan Karsak" userId="3a8f6c1f-6bcf-4c3d-a4c4-41a2d2210ac9" providerId="ADAL" clId="{3726F7D7-BBA6-4CE0-BADE-36BC2EF136EE}" dt="2025-02-28T14:57:23.906" v="257" actId="1076"/>
          <ac:picMkLst>
            <pc:docMk/>
            <pc:sldMk cId="0" sldId="257"/>
            <ac:picMk id="53" creationId="{D4B4FA49-C7AA-CD0B-21D7-85AE0B205A07}"/>
          </ac:picMkLst>
        </pc:picChg>
      </pc:sldChg>
    </pc:docChg>
  </pc:docChgLst>
  <pc:docChgLst>
    <pc:chgData name="Batuhan Karsak" userId="3a8f6c1f-6bcf-4c3d-a4c4-41a2d2210ac9" providerId="ADAL" clId="{B770D666-79B1-4719-867C-DBDB143F3F0B}"/>
    <pc:docChg chg="modSld">
      <pc:chgData name="Batuhan Karsak" userId="3a8f6c1f-6bcf-4c3d-a4c4-41a2d2210ac9" providerId="ADAL" clId="{B770D666-79B1-4719-867C-DBDB143F3F0B}" dt="2025-01-06T12:59:14.815" v="0" actId="1076"/>
      <pc:docMkLst>
        <pc:docMk/>
      </pc:docMkLst>
      <pc:sldChg chg="modSp mod">
        <pc:chgData name="Batuhan Karsak" userId="3a8f6c1f-6bcf-4c3d-a4c4-41a2d2210ac9" providerId="ADAL" clId="{B770D666-79B1-4719-867C-DBDB143F3F0B}" dt="2025-01-06T12:59:14.815" v="0" actId="1076"/>
        <pc:sldMkLst>
          <pc:docMk/>
          <pc:sldMk cId="0" sldId="257"/>
        </pc:sldMkLst>
        <pc:spChg chg="mod">
          <ac:chgData name="Batuhan Karsak" userId="3a8f6c1f-6bcf-4c3d-a4c4-41a2d2210ac9" providerId="ADAL" clId="{B770D666-79B1-4719-867C-DBDB143F3F0B}" dt="2025-01-06T12:59:14.815" v="0" actId="1076"/>
          <ac:spMkLst>
            <pc:docMk/>
            <pc:sldMk cId="0" sldId="257"/>
            <ac:spMk id="8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E8B5-A61C-404E-8CC4-AB7F26769F92}" type="datetimeFigureOut">
              <a:rPr lang="tr-TR" smtClean="0"/>
              <a:t>12.11.2025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805D4-A29F-466A-9460-C007EFFF8E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1291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E8B5-A61C-404E-8CC4-AB7F26769F92}" type="datetimeFigureOut">
              <a:rPr lang="tr-TR" smtClean="0"/>
              <a:t>12.11.2025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805D4-A29F-466A-9460-C007EFFF8E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5220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E8B5-A61C-404E-8CC4-AB7F26769F92}" type="datetimeFigureOut">
              <a:rPr lang="tr-TR" smtClean="0"/>
              <a:t>12.11.2025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805D4-A29F-466A-9460-C007EFFF8E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7614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2733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E8B5-A61C-404E-8CC4-AB7F26769F92}" type="datetimeFigureOut">
              <a:rPr lang="tr-TR" smtClean="0"/>
              <a:t>12.11.2025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805D4-A29F-466A-9460-C007EFFF8E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8264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E8B5-A61C-404E-8CC4-AB7F26769F92}" type="datetimeFigureOut">
              <a:rPr lang="tr-TR" smtClean="0"/>
              <a:t>12.11.2025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805D4-A29F-466A-9460-C007EFFF8E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5099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E8B5-A61C-404E-8CC4-AB7F26769F92}" type="datetimeFigureOut">
              <a:rPr lang="tr-TR" smtClean="0"/>
              <a:t>12.11.2025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805D4-A29F-466A-9460-C007EFFF8E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8248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E8B5-A61C-404E-8CC4-AB7F26769F92}" type="datetimeFigureOut">
              <a:rPr lang="tr-TR" smtClean="0"/>
              <a:t>12.11.2025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805D4-A29F-466A-9460-C007EFFF8E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0175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E8B5-A61C-404E-8CC4-AB7F26769F92}" type="datetimeFigureOut">
              <a:rPr lang="tr-TR" smtClean="0"/>
              <a:t>12.11.2025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805D4-A29F-466A-9460-C007EFFF8E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9024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E8B5-A61C-404E-8CC4-AB7F26769F92}" type="datetimeFigureOut">
              <a:rPr lang="tr-TR" smtClean="0"/>
              <a:t>12.11.2025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805D4-A29F-466A-9460-C007EFFF8E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9767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E8B5-A61C-404E-8CC4-AB7F26769F92}" type="datetimeFigureOut">
              <a:rPr lang="tr-TR" smtClean="0"/>
              <a:t>12.11.2025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805D4-A29F-466A-9460-C007EFFF8E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5907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E8B5-A61C-404E-8CC4-AB7F26769F92}" type="datetimeFigureOut">
              <a:rPr lang="tr-TR" smtClean="0"/>
              <a:t>12.11.2025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805D4-A29F-466A-9460-C007EFFF8E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7314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A3E8B5-A61C-404E-8CC4-AB7F26769F92}" type="datetimeFigureOut">
              <a:rPr lang="tr-TR" smtClean="0"/>
              <a:t>12.11.2025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E805D4-A29F-466A-9460-C007EFFF8E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441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ales@aresfss.com" TargetMode="External"/><Relationship Id="rId2" Type="http://schemas.openxmlformats.org/officeDocument/2006/relationships/hyperlink" Target="https://www.google.com/search?q=nero+savunma&amp;sca_esv=7035ff6bfa45f4a8&amp;sca_upv=1&amp;sxsrf=ADLYWIJrUyjEJIBlDJy3NDUwvTJR849AkA%3A1722515606047&amp;source=hp&amp;ei=loCrZucG3pPFzw_K4rPRDQ&amp;iflsig=AL9hbdgAAAAAZquOph_rZOMf4TDYhHY185mFhsV3wz0G&amp;gs_ssp=eJzj4tVP1zc0TKsyMsypKEgyYLRSNagwNEkxNkw2SrU0TDNISzIxtjKoMDY2MbdIMTUztjQ3TDU3MPTiyUstylcoTiwrzctNBACHQBN2&amp;oq=ner&amp;gs_lp=Egdnd3Mtd2l6IgNuZXIqAggAMhMQLhiABBjHARgnGIoFGI4FGK8BMgoQIxiABBgnGIoFMgoQIxiABBgnGIoFMgoQIxiABBgnGIoFMggQLhiABBixAzILEC4YgAQYxwEYrwEyCBAuGIAEGLEDMgsQLhiABBixAxiDATILEC4YgAQYsQMYgwEyCBAAGIAEGLEDSI4TUMcJWJYPcAF4AJABAJgBnwGgAdQDqgEDMC4zuAEByAEA-AEBmAIEoALoA6gCCsICBxAjGCcY6gLCAhEQLhiABBixAxjRAxiDARjHAcICCxAAGIAEGLEDGIMBwgIQEC4YgAQYQxjHARiKBRivAcICChAAGIAEGEMYigXCAgoQLhiABBhDGIoFmAMLkgcDMS4zoAf5Ow&amp;sclient=gws-wiz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 descr="taşıt, araç, askeri taşıt, dış mekan, kara taşıtı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2D849DB9-CDC1-FB88-A742-44E174FD9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8"/>
          <a:stretch>
            <a:fillRect/>
          </a:stretch>
        </p:blipFill>
        <p:spPr>
          <a:xfrm>
            <a:off x="-1" y="3668768"/>
            <a:ext cx="7559675" cy="7023045"/>
          </a:xfrm>
          <a:prstGeom prst="rect">
            <a:avLst/>
          </a:prstGeom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74ACE514-5270-DDD4-0FCB-701901A467F8}"/>
              </a:ext>
            </a:extLst>
          </p:cNvPr>
          <p:cNvSpPr/>
          <p:nvPr/>
        </p:nvSpPr>
        <p:spPr>
          <a:xfrm>
            <a:off x="0" y="2870937"/>
            <a:ext cx="7559675" cy="136343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Resim 18" descr="metin, yazı tipi, poster, grafik içeren bir resim&#10;&#10;Açıklama otomatik olarak oluşturuldu">
            <a:extLst>
              <a:ext uri="{FF2B5EF4-FFF2-40B4-BE49-F238E27FC236}">
                <a16:creationId xmlns:a16="http://schemas.microsoft.com/office/drawing/2014/main" id="{4C2AD76B-3C38-064D-3396-163ED1897D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73" y="336817"/>
            <a:ext cx="1380488" cy="806183"/>
          </a:xfrm>
          <a:prstGeom prst="rect">
            <a:avLst/>
          </a:prstGeom>
        </p:spPr>
      </p:pic>
      <p:sp>
        <p:nvSpPr>
          <p:cNvPr id="20" name="Metin kutusu 19">
            <a:extLst>
              <a:ext uri="{FF2B5EF4-FFF2-40B4-BE49-F238E27FC236}">
                <a16:creationId xmlns:a16="http://schemas.microsoft.com/office/drawing/2014/main" id="{C9C2112C-947A-9E70-7FEB-52A3A23C64EB}"/>
              </a:ext>
            </a:extLst>
          </p:cNvPr>
          <p:cNvSpPr txBox="1"/>
          <p:nvPr/>
        </p:nvSpPr>
        <p:spPr>
          <a:xfrm>
            <a:off x="251380" y="3137156"/>
            <a:ext cx="3895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chemeClr val="bg1"/>
                </a:solidFill>
                <a:latin typeface="Boxed Heavy" panose="02000506030000020004" pitchFamily="2" charset="0"/>
              </a:rPr>
              <a:t>DOĞRUSAL ISI SENSÖRÜ (INCOCT-W)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C8044926-92BB-B5EC-BE7C-E64CBAF675F1}"/>
              </a:ext>
            </a:extLst>
          </p:cNvPr>
          <p:cNvSpPr txBox="1"/>
          <p:nvPr/>
        </p:nvSpPr>
        <p:spPr>
          <a:xfrm>
            <a:off x="247496" y="1619897"/>
            <a:ext cx="3895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33342C"/>
                </a:solidFill>
                <a:latin typeface="Boxed Heavy" panose="02000506030000020004" pitchFamily="2" charset="0"/>
              </a:rPr>
              <a:t>Kesintisiz</a:t>
            </a:r>
            <a:r>
              <a:rPr lang="en-US" sz="2400" dirty="0">
                <a:solidFill>
                  <a:srgbClr val="33342C"/>
                </a:solidFill>
                <a:latin typeface="Boxed Heavy" panose="02000506030000020004" pitchFamily="2" charset="0"/>
              </a:rPr>
              <a:t> </a:t>
            </a:r>
            <a:r>
              <a:rPr lang="en-US" sz="2400" dirty="0" err="1">
                <a:solidFill>
                  <a:srgbClr val="33342C"/>
                </a:solidFill>
                <a:latin typeface="Boxed Heavy" panose="02000506030000020004" pitchFamily="2" charset="0"/>
              </a:rPr>
              <a:t>Algılama</a:t>
            </a:r>
            <a:r>
              <a:rPr lang="en-US" sz="2400" dirty="0">
                <a:solidFill>
                  <a:srgbClr val="33342C"/>
                </a:solidFill>
                <a:latin typeface="Boxed Heavy" panose="02000506030000020004" pitchFamily="2" charset="0"/>
              </a:rPr>
              <a:t>, Her </a:t>
            </a:r>
            <a:r>
              <a:rPr lang="en-US" sz="2400" dirty="0" err="1">
                <a:solidFill>
                  <a:srgbClr val="33342C"/>
                </a:solidFill>
                <a:latin typeface="Boxed Heavy" panose="02000506030000020004" pitchFamily="2" charset="0"/>
              </a:rPr>
              <a:t>Yerde</a:t>
            </a:r>
            <a:r>
              <a:rPr lang="en-US" sz="2400" dirty="0">
                <a:solidFill>
                  <a:srgbClr val="33342C"/>
                </a:solidFill>
                <a:latin typeface="Boxed Heavy" panose="02000506030000020004" pitchFamily="2" charset="0"/>
              </a:rPr>
              <a:t>.</a:t>
            </a:r>
          </a:p>
        </p:txBody>
      </p:sp>
      <p:pic>
        <p:nvPicPr>
          <p:cNvPr id="13" name="Resim 12" descr="daire, siyah beyaz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350DE05A-A707-F2D1-ACC3-7D380CBDCB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503" y="1143000"/>
            <a:ext cx="3330097" cy="333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98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8825" y="10225217"/>
            <a:ext cx="7397048" cy="492015"/>
          </a:xfrm>
          <a:custGeom>
            <a:avLst/>
            <a:gdLst/>
            <a:ahLst/>
            <a:cxnLst/>
            <a:rect l="l" t="t" r="r" b="b"/>
            <a:pathLst>
              <a:path w="7551420" h="502284">
                <a:moveTo>
                  <a:pt x="7271992" y="0"/>
                </a:moveTo>
                <a:lnTo>
                  <a:pt x="279161" y="0"/>
                </a:lnTo>
                <a:lnTo>
                  <a:pt x="234034" y="3670"/>
                </a:lnTo>
                <a:lnTo>
                  <a:pt x="191169" y="14292"/>
                </a:lnTo>
                <a:lnTo>
                  <a:pt x="151151" y="31279"/>
                </a:lnTo>
                <a:lnTo>
                  <a:pt x="114567" y="54044"/>
                </a:lnTo>
                <a:lnTo>
                  <a:pt x="82003" y="82001"/>
                </a:lnTo>
                <a:lnTo>
                  <a:pt x="54045" y="114565"/>
                </a:lnTo>
                <a:lnTo>
                  <a:pt x="31279" y="151149"/>
                </a:lnTo>
                <a:lnTo>
                  <a:pt x="14293" y="191166"/>
                </a:lnTo>
                <a:lnTo>
                  <a:pt x="3670" y="234031"/>
                </a:lnTo>
                <a:lnTo>
                  <a:pt x="0" y="279158"/>
                </a:lnTo>
                <a:lnTo>
                  <a:pt x="0" y="501754"/>
                </a:lnTo>
                <a:lnTo>
                  <a:pt x="7551146" y="501754"/>
                </a:lnTo>
                <a:lnTo>
                  <a:pt x="7551146" y="279158"/>
                </a:lnTo>
                <a:lnTo>
                  <a:pt x="7547476" y="234031"/>
                </a:lnTo>
                <a:lnTo>
                  <a:pt x="7536854" y="191166"/>
                </a:lnTo>
                <a:lnTo>
                  <a:pt x="7519867" y="151149"/>
                </a:lnTo>
                <a:lnTo>
                  <a:pt x="7497102" y="114565"/>
                </a:lnTo>
                <a:lnTo>
                  <a:pt x="7469145" y="82001"/>
                </a:lnTo>
                <a:lnTo>
                  <a:pt x="7436582" y="54044"/>
                </a:lnTo>
                <a:lnTo>
                  <a:pt x="7399999" y="31279"/>
                </a:lnTo>
                <a:lnTo>
                  <a:pt x="7359982" y="14292"/>
                </a:lnTo>
                <a:lnTo>
                  <a:pt x="7317117" y="3670"/>
                </a:lnTo>
                <a:lnTo>
                  <a:pt x="7271992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wrap="square" lIns="0" tIns="0" rIns="0" bIns="0" rtlCol="0"/>
          <a:lstStyle/>
          <a:p>
            <a:endParaRPr sz="1764" dirty="0"/>
          </a:p>
        </p:txBody>
      </p:sp>
      <p:sp>
        <p:nvSpPr>
          <p:cNvPr id="7" name="object 7"/>
          <p:cNvSpPr txBox="1"/>
          <p:nvPr/>
        </p:nvSpPr>
        <p:spPr>
          <a:xfrm>
            <a:off x="2302640" y="10333096"/>
            <a:ext cx="3023195" cy="2851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tr-TR" sz="971" u="sng" dirty="0">
                <a:solidFill>
                  <a:schemeClr val="bg1"/>
                </a:solidFill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(0312) 504 54 53</a:t>
            </a:r>
            <a:r>
              <a:rPr lang="tr-TR" sz="971" u="sng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sz="882" spc="5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sales@</a:t>
            </a:r>
            <a:r>
              <a:rPr lang="tr-TR" sz="882" spc="54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neroindustry</a:t>
            </a:r>
            <a:r>
              <a:rPr sz="882" spc="5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.com</a:t>
            </a:r>
            <a:endParaRPr lang="en-US" sz="882" spc="54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5"/>
              </a:spcBef>
            </a:pPr>
            <a:r>
              <a:rPr lang="en-US" sz="882" spc="5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visit to our website for more information </a:t>
            </a:r>
            <a:endParaRPr sz="882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8599" y="615766"/>
            <a:ext cx="416513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41"/>
            <a:r>
              <a:rPr lang="tr-TR" b="1" spc="-49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DOĞRUSAL </a:t>
            </a:r>
            <a:r>
              <a:rPr lang="tr-TR" b="1" spc="-49" dirty="0">
                <a:latin typeface="Arial" panose="020B0604020202020204" pitchFamily="34" charset="0"/>
                <a:cs typeface="Arial" panose="020B0604020202020204" pitchFamily="34" charset="0"/>
              </a:rPr>
              <a:t>ISI SENSÖRÜ (INCOCT-W)</a:t>
            </a:r>
            <a:endParaRPr lang="en-US" b="1" spc="-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82237" y="10060065"/>
            <a:ext cx="1877438" cy="829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41"/>
            <a:r>
              <a:rPr sz="539" spc="35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tr-TR" sz="539" spc="35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sz="539" spc="35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tr-TR" sz="539" spc="35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sz="539" spc="35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.2022 </a:t>
            </a:r>
            <a:r>
              <a:rPr sz="539" spc="25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REV1/CODE:</a:t>
            </a:r>
            <a:r>
              <a:rPr sz="539" spc="-111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539" spc="35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  <a:r>
              <a:rPr sz="539" spc="35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-INF-11</a:t>
            </a:r>
            <a:r>
              <a:rPr lang="tr-TR" sz="539" spc="35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sz="539" spc="35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tr-TR" sz="539" spc="35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NERO</a:t>
            </a:r>
            <a:endParaRPr sz="53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132599-875B-4F3D-A6EE-125AF654DBEE}"/>
              </a:ext>
            </a:extLst>
          </p:cNvPr>
          <p:cNvSpPr txBox="1"/>
          <p:nvPr/>
        </p:nvSpPr>
        <p:spPr>
          <a:xfrm>
            <a:off x="315561" y="960980"/>
            <a:ext cx="66044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Doğrusal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Isı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Sensörü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araçtaki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zorlu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ortam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koşullarında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maksimum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koruma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sağlayan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yüksek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sıcaklık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kimyasal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dayanıklılığa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sahip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sensördür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9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Sensör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Inkonel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kaplamalı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tel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üretilmiştir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sayede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yüksek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sıcaklıklarda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bile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kararlı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çalışır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9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EMI/EMC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standartlarına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uygun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olarak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üretilmiştir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yanlış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alarmları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filtreler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9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870 °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C’ye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kadar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sıcaklıklara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dayanabilir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kurulum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öncesinde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bakım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veya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kalibrasyon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gerektirmez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Resim 3" descr="metin, yazı tipi, poster, grafik içeren bir resim&#10;&#10;Açıklama otomatik olarak oluşturuldu">
            <a:extLst>
              <a:ext uri="{FF2B5EF4-FFF2-40B4-BE49-F238E27FC236}">
                <a16:creationId xmlns:a16="http://schemas.microsoft.com/office/drawing/2014/main" id="{DF324FEB-6893-944B-B63F-54DA2AC3B6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627" y="214214"/>
            <a:ext cx="1109231" cy="647773"/>
          </a:xfrm>
          <a:prstGeom prst="rect">
            <a:avLst/>
          </a:prstGeom>
        </p:spPr>
      </p:pic>
      <p:sp>
        <p:nvSpPr>
          <p:cNvPr id="19" name="object 8">
            <a:extLst>
              <a:ext uri="{FF2B5EF4-FFF2-40B4-BE49-F238E27FC236}">
                <a16:creationId xmlns:a16="http://schemas.microsoft.com/office/drawing/2014/main" id="{9E5F9195-C547-908E-E56D-80FB57948CB6}"/>
              </a:ext>
            </a:extLst>
          </p:cNvPr>
          <p:cNvSpPr txBox="1"/>
          <p:nvPr/>
        </p:nvSpPr>
        <p:spPr>
          <a:xfrm>
            <a:off x="398599" y="2032440"/>
            <a:ext cx="4165130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41"/>
            <a:r>
              <a:rPr lang="en-US" sz="1050" b="1" spc="-49" dirty="0">
                <a:latin typeface="Arial" panose="020B0604020202020204" pitchFamily="34" charset="0"/>
                <a:cs typeface="Arial" panose="020B0604020202020204" pitchFamily="34" charset="0"/>
              </a:rPr>
              <a:t>Teknik </a:t>
            </a:r>
            <a:r>
              <a:rPr lang="en-US" sz="1050" b="1" spc="-49" dirty="0" err="1">
                <a:latin typeface="Arial" panose="020B0604020202020204" pitchFamily="34" charset="0"/>
                <a:cs typeface="Arial" panose="020B0604020202020204" pitchFamily="34" charset="0"/>
              </a:rPr>
              <a:t>Özellikler</a:t>
            </a:r>
            <a:endParaRPr lang="en-US" sz="1050" b="1" spc="-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sim 1" descr="daire, siyah beyaz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00CC8CBE-CF10-909D-2FB3-74521651F9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166" y="5848201"/>
            <a:ext cx="4480707" cy="4480707"/>
          </a:xfrm>
          <a:prstGeom prst="rect">
            <a:avLst/>
          </a:prstGeom>
        </p:spPr>
      </p:pic>
      <p:sp>
        <p:nvSpPr>
          <p:cNvPr id="6" name="object 8">
            <a:extLst>
              <a:ext uri="{FF2B5EF4-FFF2-40B4-BE49-F238E27FC236}">
                <a16:creationId xmlns:a16="http://schemas.microsoft.com/office/drawing/2014/main" id="{C5F356C9-13E1-7E43-3368-0F4413A153F1}"/>
              </a:ext>
            </a:extLst>
          </p:cNvPr>
          <p:cNvSpPr txBox="1"/>
          <p:nvPr/>
        </p:nvSpPr>
        <p:spPr>
          <a:xfrm>
            <a:off x="415341" y="6089388"/>
            <a:ext cx="4165130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41"/>
            <a:r>
              <a:rPr lang="en-US" sz="1050" b="1" spc="-49" dirty="0" err="1">
                <a:latin typeface="Arial" panose="020B0604020202020204" pitchFamily="34" charset="0"/>
                <a:cs typeface="Arial" panose="020B0604020202020204" pitchFamily="34" charset="0"/>
              </a:rPr>
              <a:t>Avantajlar</a:t>
            </a:r>
            <a:endParaRPr lang="en-US" sz="1050" b="1" spc="-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D56C44EB-6BD7-F2F3-120E-24A3E73921EA}"/>
              </a:ext>
            </a:extLst>
          </p:cNvPr>
          <p:cNvSpPr txBox="1"/>
          <p:nvPr/>
        </p:nvSpPr>
        <p:spPr>
          <a:xfrm>
            <a:off x="315561" y="6349803"/>
            <a:ext cx="263718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9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Extended service life — maintains integrity over vehicle lifetime without replacement</a:t>
            </a:r>
          </a:p>
          <a:p>
            <a:r>
              <a:rPr lang="tr-TR" sz="9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High sensitivity to slow-developing fires and localized temperature rises</a:t>
            </a:r>
          </a:p>
          <a:p>
            <a:r>
              <a:rPr lang="tr-TR" sz="9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No calibration or maintenance required prior to field deployment</a:t>
            </a:r>
          </a:p>
          <a:p>
            <a:r>
              <a:rPr lang="tr-TR" sz="9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Superior EMI/EMC protection ensuring stable signal output</a:t>
            </a:r>
          </a:p>
          <a:p>
            <a:r>
              <a:rPr lang="tr-TR" sz="9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Designed for military-grade reliability in combat vehicle and aerospace applications</a:t>
            </a: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CDE064FB-57ED-7BB6-7B17-8CF8C8282498}"/>
              </a:ext>
            </a:extLst>
          </p:cNvPr>
          <p:cNvSpPr txBox="1"/>
          <p:nvPr/>
        </p:nvSpPr>
        <p:spPr>
          <a:xfrm>
            <a:off x="398599" y="8039262"/>
            <a:ext cx="4165130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41"/>
            <a:r>
              <a:rPr lang="en-US" sz="1050" b="1" spc="-49" dirty="0" err="1">
                <a:latin typeface="Arial" panose="020B0604020202020204" pitchFamily="34" charset="0"/>
                <a:cs typeface="Arial" panose="020B0604020202020204" pitchFamily="34" charset="0"/>
              </a:rPr>
              <a:t>Askeri</a:t>
            </a:r>
            <a:r>
              <a:rPr lang="en-US" sz="1050" b="1" spc="-4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b="1" spc="-49" dirty="0" err="1">
                <a:latin typeface="Arial" panose="020B0604020202020204" pitchFamily="34" charset="0"/>
                <a:cs typeface="Arial" panose="020B0604020202020204" pitchFamily="34" charset="0"/>
              </a:rPr>
              <a:t>Standart</a:t>
            </a:r>
            <a:endParaRPr lang="en-US" sz="1050" b="1" spc="-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188DCCC7-3FE9-249E-46E4-8221ADD5287B}"/>
              </a:ext>
            </a:extLst>
          </p:cNvPr>
          <p:cNvSpPr txBox="1"/>
          <p:nvPr/>
        </p:nvSpPr>
        <p:spPr>
          <a:xfrm>
            <a:off x="298819" y="8299677"/>
            <a:ext cx="263718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Bu </a:t>
            </a:r>
            <a:r>
              <a:rPr lang="en-US" sz="900" dirty="0" err="1"/>
              <a:t>Doğrusal</a:t>
            </a:r>
            <a:r>
              <a:rPr lang="en-US" sz="900" dirty="0"/>
              <a:t> </a:t>
            </a:r>
            <a:r>
              <a:rPr lang="en-US" sz="900" dirty="0" err="1"/>
              <a:t>Isı</a:t>
            </a:r>
            <a:r>
              <a:rPr lang="en-US" sz="900" dirty="0"/>
              <a:t> </a:t>
            </a:r>
            <a:r>
              <a:rPr lang="en-US" sz="900" dirty="0" err="1"/>
              <a:t>Sensörü</a:t>
            </a:r>
            <a:r>
              <a:rPr lang="en-US" sz="900" dirty="0"/>
              <a:t>, </a:t>
            </a:r>
            <a:r>
              <a:rPr lang="en-US" sz="900" dirty="0" err="1"/>
              <a:t>görev</a:t>
            </a:r>
            <a:r>
              <a:rPr lang="en-US" sz="900" dirty="0"/>
              <a:t> </a:t>
            </a:r>
            <a:r>
              <a:rPr lang="en-US" sz="900" dirty="0" err="1"/>
              <a:t>açısından</a:t>
            </a:r>
            <a:r>
              <a:rPr lang="en-US" sz="900" dirty="0"/>
              <a:t> </a:t>
            </a:r>
            <a:r>
              <a:rPr lang="en-US" sz="900" dirty="0" err="1"/>
              <a:t>kritik</a:t>
            </a:r>
            <a:r>
              <a:rPr lang="en-US" sz="900" dirty="0"/>
              <a:t> </a:t>
            </a:r>
            <a:r>
              <a:rPr lang="en-US" sz="900" dirty="0" err="1"/>
              <a:t>bir</a:t>
            </a:r>
            <a:r>
              <a:rPr lang="en-US" sz="900" dirty="0"/>
              <a:t> </a:t>
            </a:r>
            <a:r>
              <a:rPr lang="en-US" sz="900" dirty="0" err="1"/>
              <a:t>termal</a:t>
            </a:r>
            <a:r>
              <a:rPr lang="en-US" sz="900" dirty="0"/>
              <a:t> </a:t>
            </a:r>
            <a:r>
              <a:rPr lang="en-US" sz="900" dirty="0" err="1"/>
              <a:t>algılama</a:t>
            </a:r>
            <a:r>
              <a:rPr lang="en-US" sz="900" dirty="0"/>
              <a:t> </a:t>
            </a:r>
            <a:r>
              <a:rPr lang="en-US" sz="900" dirty="0" err="1"/>
              <a:t>çözümünü</a:t>
            </a:r>
            <a:r>
              <a:rPr lang="en-US" sz="900" dirty="0"/>
              <a:t> </a:t>
            </a:r>
            <a:r>
              <a:rPr lang="en-US" sz="900" dirty="0" err="1"/>
              <a:t>temsil</a:t>
            </a:r>
            <a:r>
              <a:rPr lang="en-US" sz="900" dirty="0"/>
              <a:t> </a:t>
            </a:r>
            <a:r>
              <a:rPr lang="en-US" sz="900" dirty="0" err="1"/>
              <a:t>eder</a:t>
            </a:r>
            <a:r>
              <a:rPr lang="en-US" sz="900" dirty="0"/>
              <a:t>. Inconel </a:t>
            </a:r>
            <a:r>
              <a:rPr lang="en-US" sz="900" dirty="0" err="1"/>
              <a:t>tabanlı</a:t>
            </a:r>
            <a:r>
              <a:rPr lang="en-US" sz="900" dirty="0"/>
              <a:t> </a:t>
            </a:r>
            <a:r>
              <a:rPr lang="en-US" sz="900" dirty="0" err="1"/>
              <a:t>dayanıklılığı</a:t>
            </a:r>
            <a:r>
              <a:rPr lang="en-US" sz="900" dirty="0"/>
              <a:t>, </a:t>
            </a:r>
            <a:r>
              <a:rPr lang="en-US" sz="900" dirty="0" err="1"/>
              <a:t>kendini</a:t>
            </a:r>
            <a:r>
              <a:rPr lang="en-US" sz="900" dirty="0"/>
              <a:t> </a:t>
            </a:r>
            <a:r>
              <a:rPr lang="en-US" sz="900" dirty="0" err="1"/>
              <a:t>onarma</a:t>
            </a:r>
            <a:r>
              <a:rPr lang="en-US" sz="900" dirty="0"/>
              <a:t> </a:t>
            </a:r>
            <a:r>
              <a:rPr lang="en-US" sz="900" dirty="0" err="1"/>
              <a:t>yeteneği</a:t>
            </a:r>
            <a:r>
              <a:rPr lang="en-US" sz="900" dirty="0"/>
              <a:t> ve EMC </a:t>
            </a:r>
            <a:r>
              <a:rPr lang="en-US" sz="900" dirty="0" err="1"/>
              <a:t>güçlendirilmiş</a:t>
            </a:r>
            <a:r>
              <a:rPr lang="en-US" sz="900" dirty="0"/>
              <a:t> </a:t>
            </a:r>
            <a:r>
              <a:rPr lang="en-US" sz="900" dirty="0" err="1"/>
              <a:t>elektronik</a:t>
            </a:r>
            <a:r>
              <a:rPr lang="en-US" sz="900" dirty="0"/>
              <a:t> </a:t>
            </a:r>
            <a:r>
              <a:rPr lang="en-US" sz="900" dirty="0" err="1"/>
              <a:t>yapısı</a:t>
            </a:r>
            <a:r>
              <a:rPr lang="en-US" sz="900" dirty="0"/>
              <a:t> </a:t>
            </a:r>
            <a:r>
              <a:rPr lang="en-US" sz="900" dirty="0" err="1"/>
              <a:t>sayesinde</a:t>
            </a:r>
            <a:r>
              <a:rPr lang="en-US" sz="900" dirty="0"/>
              <a:t> </a:t>
            </a:r>
            <a:r>
              <a:rPr lang="en-US" sz="900" dirty="0" err="1"/>
              <a:t>en</a:t>
            </a:r>
            <a:r>
              <a:rPr lang="en-US" sz="900" dirty="0"/>
              <a:t> </a:t>
            </a:r>
            <a:r>
              <a:rPr lang="en-US" sz="900" dirty="0" err="1"/>
              <a:t>zorlu</a:t>
            </a:r>
            <a:r>
              <a:rPr lang="en-US" sz="900" dirty="0"/>
              <a:t> </a:t>
            </a:r>
            <a:r>
              <a:rPr lang="en-US" sz="900" dirty="0" err="1"/>
              <a:t>operasyonel</a:t>
            </a:r>
            <a:r>
              <a:rPr lang="en-US" sz="900" dirty="0"/>
              <a:t> ve </a:t>
            </a:r>
            <a:r>
              <a:rPr lang="en-US" sz="900" dirty="0" err="1"/>
              <a:t>çevresel</a:t>
            </a:r>
            <a:r>
              <a:rPr lang="en-US" sz="900" dirty="0"/>
              <a:t> </a:t>
            </a:r>
            <a:r>
              <a:rPr lang="en-US" sz="900" dirty="0" err="1"/>
              <a:t>standartları</a:t>
            </a:r>
            <a:r>
              <a:rPr lang="en-US" sz="900" dirty="0"/>
              <a:t> </a:t>
            </a:r>
            <a:r>
              <a:rPr lang="en-US" sz="900" dirty="0" err="1"/>
              <a:t>karşılar</a:t>
            </a:r>
            <a:r>
              <a:rPr lang="en-US" sz="900" dirty="0"/>
              <a:t>.</a:t>
            </a:r>
            <a:br>
              <a:rPr lang="tr-TR" sz="900" dirty="0"/>
            </a:br>
            <a:br>
              <a:rPr lang="tr-TR" sz="900" dirty="0"/>
            </a:br>
            <a:r>
              <a:rPr lang="en-US" sz="900" dirty="0" err="1"/>
              <a:t>Ürün</a:t>
            </a:r>
            <a:r>
              <a:rPr lang="en-US" sz="900" dirty="0"/>
              <a:t>, MIL-STD (</a:t>
            </a:r>
            <a:r>
              <a:rPr lang="en-US" sz="900" dirty="0" err="1"/>
              <a:t>askeri</a:t>
            </a:r>
            <a:r>
              <a:rPr lang="en-US" sz="900" dirty="0"/>
              <a:t> </a:t>
            </a:r>
            <a:r>
              <a:rPr lang="en-US" sz="900" dirty="0" err="1"/>
              <a:t>standart</a:t>
            </a:r>
            <a:r>
              <a:rPr lang="en-US" sz="900" dirty="0"/>
              <a:t>) test </a:t>
            </a:r>
            <a:r>
              <a:rPr lang="en-US" sz="900" dirty="0" err="1"/>
              <a:t>rejimlerine</a:t>
            </a:r>
            <a:r>
              <a:rPr lang="en-US" sz="900" dirty="0"/>
              <a:t> </a:t>
            </a:r>
            <a:r>
              <a:rPr lang="en-US" sz="900" dirty="0" err="1"/>
              <a:t>tamamen</a:t>
            </a:r>
            <a:r>
              <a:rPr lang="en-US" sz="900" dirty="0"/>
              <a:t> </a:t>
            </a:r>
            <a:r>
              <a:rPr lang="en-US" sz="900" dirty="0" err="1"/>
              <a:t>uygun</a:t>
            </a:r>
            <a:r>
              <a:rPr lang="en-US" sz="900" dirty="0"/>
              <a:t> </a:t>
            </a:r>
            <a:r>
              <a:rPr lang="en-US" sz="900" dirty="0" err="1"/>
              <a:t>olarak</a:t>
            </a:r>
            <a:r>
              <a:rPr lang="en-US" sz="900" dirty="0"/>
              <a:t> </a:t>
            </a:r>
            <a:r>
              <a:rPr lang="en-US" sz="900" dirty="0" err="1"/>
              <a:t>nitelendirilmiştir</a:t>
            </a:r>
            <a:r>
              <a:rPr lang="en-US" sz="900" dirty="0"/>
              <a:t> ve </a:t>
            </a:r>
            <a:r>
              <a:rPr lang="en-US" sz="900" dirty="0" err="1"/>
              <a:t>zırhlı</a:t>
            </a:r>
            <a:r>
              <a:rPr lang="en-US" sz="900" dirty="0"/>
              <a:t> </a:t>
            </a:r>
            <a:r>
              <a:rPr lang="en-US" sz="900" dirty="0" err="1"/>
              <a:t>araçlar</a:t>
            </a:r>
            <a:r>
              <a:rPr lang="en-US" sz="900" dirty="0"/>
              <a:t>, </a:t>
            </a:r>
            <a:r>
              <a:rPr lang="en-US" sz="900" dirty="0" err="1"/>
              <a:t>hava</a:t>
            </a:r>
            <a:r>
              <a:rPr lang="en-US" sz="900" dirty="0"/>
              <a:t> </a:t>
            </a:r>
            <a:r>
              <a:rPr lang="en-US" sz="900" dirty="0" err="1"/>
              <a:t>araçları</a:t>
            </a:r>
            <a:r>
              <a:rPr lang="en-US" sz="900" dirty="0"/>
              <a:t>, </a:t>
            </a:r>
            <a:r>
              <a:rPr lang="en-US" sz="900" dirty="0" err="1"/>
              <a:t>deniz</a:t>
            </a:r>
            <a:r>
              <a:rPr lang="en-US" sz="900" dirty="0"/>
              <a:t> </a:t>
            </a:r>
            <a:r>
              <a:rPr lang="en-US" sz="900" dirty="0" err="1"/>
              <a:t>platformları</a:t>
            </a:r>
            <a:r>
              <a:rPr lang="en-US" sz="900" dirty="0"/>
              <a:t> </a:t>
            </a:r>
            <a:r>
              <a:rPr lang="en-US" sz="900" dirty="0" err="1"/>
              <a:t>ile</a:t>
            </a:r>
            <a:r>
              <a:rPr lang="en-US" sz="900" dirty="0"/>
              <a:t> </a:t>
            </a:r>
            <a:r>
              <a:rPr lang="en-US" sz="900" dirty="0" err="1"/>
              <a:t>hatasız</a:t>
            </a:r>
            <a:r>
              <a:rPr lang="en-US" sz="900" dirty="0"/>
              <a:t> </a:t>
            </a:r>
            <a:r>
              <a:rPr lang="en-US" sz="900" dirty="0" err="1"/>
              <a:t>sıcaklık</a:t>
            </a:r>
            <a:r>
              <a:rPr lang="en-US" sz="900" dirty="0"/>
              <a:t> </a:t>
            </a:r>
            <a:r>
              <a:rPr lang="en-US" sz="900" dirty="0" err="1"/>
              <a:t>izleme</a:t>
            </a:r>
            <a:r>
              <a:rPr lang="en-US" sz="900" dirty="0"/>
              <a:t> </a:t>
            </a:r>
            <a:r>
              <a:rPr lang="en-US" sz="900" dirty="0" err="1"/>
              <a:t>gerektiren</a:t>
            </a:r>
            <a:r>
              <a:rPr lang="en-US" sz="900" dirty="0"/>
              <a:t> </a:t>
            </a:r>
            <a:r>
              <a:rPr lang="en-US" sz="900" dirty="0" err="1"/>
              <a:t>diğer</a:t>
            </a:r>
            <a:r>
              <a:rPr lang="en-US" sz="900" dirty="0"/>
              <a:t> </a:t>
            </a:r>
            <a:r>
              <a:rPr lang="en-US" sz="900" dirty="0" err="1"/>
              <a:t>savunma</a:t>
            </a:r>
            <a:r>
              <a:rPr lang="en-US" sz="900" dirty="0"/>
              <a:t> </a:t>
            </a:r>
            <a:r>
              <a:rPr lang="en-US" sz="900" dirty="0" err="1"/>
              <a:t>uygulamaları</a:t>
            </a:r>
            <a:r>
              <a:rPr lang="en-US" sz="900" dirty="0"/>
              <a:t> </a:t>
            </a:r>
            <a:r>
              <a:rPr lang="en-US" sz="900" dirty="0" err="1"/>
              <a:t>için</a:t>
            </a:r>
            <a:r>
              <a:rPr lang="en-US" sz="900" dirty="0"/>
              <a:t> </a:t>
            </a:r>
            <a:r>
              <a:rPr lang="en-US" sz="900" dirty="0" err="1"/>
              <a:t>uygundur</a:t>
            </a:r>
            <a:r>
              <a:rPr lang="en-US" sz="900" dirty="0"/>
              <a:t>.</a:t>
            </a:r>
          </a:p>
        </p:txBody>
      </p:sp>
      <p:graphicFrame>
        <p:nvGraphicFramePr>
          <p:cNvPr id="10" name="Tablo 9">
            <a:extLst>
              <a:ext uri="{FF2B5EF4-FFF2-40B4-BE49-F238E27FC236}">
                <a16:creationId xmlns:a16="http://schemas.microsoft.com/office/drawing/2014/main" id="{9C7E6401-E732-6015-A767-24D7C67E45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795738"/>
              </p:ext>
            </p:extLst>
          </p:nvPr>
        </p:nvGraphicFramePr>
        <p:xfrm>
          <a:off x="398599" y="2342153"/>
          <a:ext cx="6521450" cy="29718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260725">
                  <a:extLst>
                    <a:ext uri="{9D8B030D-6E8A-4147-A177-3AD203B41FA5}">
                      <a16:colId xmlns:a16="http://schemas.microsoft.com/office/drawing/2014/main" val="1717848390"/>
                    </a:ext>
                  </a:extLst>
                </a:gridCol>
                <a:gridCol w="3260725">
                  <a:extLst>
                    <a:ext uri="{9D8B030D-6E8A-4147-A177-3AD203B41FA5}">
                      <a16:colId xmlns:a16="http://schemas.microsoft.com/office/drawing/2014/main" val="23283843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chemeClr val="bg1"/>
                          </a:solidFill>
                        </a:rPr>
                        <a:t>Özellik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 err="1">
                          <a:solidFill>
                            <a:schemeClr val="bg1"/>
                          </a:solidFill>
                        </a:rPr>
                        <a:t>Açıklama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2843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 err="1"/>
                        <a:t>Konnektör</a:t>
                      </a:r>
                      <a:r>
                        <a:rPr lang="en-US" sz="900" b="1" dirty="0"/>
                        <a:t> </a:t>
                      </a:r>
                      <a:r>
                        <a:rPr lang="en-US" sz="900" b="1" dirty="0" err="1"/>
                        <a:t>Bağlantıları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900"/>
                        <a:t>A: Termokupl 1B: Termokupl 2C: Tel Koruması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76284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/>
                        <a:t>Kullanılan Tip</a:t>
                      </a:r>
                      <a:endParaRPr lang="en-US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/>
                        <a:t>K-Tipi Termokupl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29477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/>
                        <a:t>Kendini Onarma</a:t>
                      </a:r>
                      <a:endParaRPr lang="en-US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/>
                        <a:t>870 °C sıcaklıktan sonra tekrar normale dönebilir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96792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/>
                        <a:t>Kimyasal Dayanıklılık</a:t>
                      </a:r>
                      <a:endParaRPr lang="en-US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n-NO" sz="900"/>
                        <a:t>Kimyasal etkilere karşı yüksek direnç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5059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/>
                        <a:t>Topraklama Özelliği</a:t>
                      </a:r>
                      <a:endParaRPr lang="en-US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/>
                        <a:t>Mevcut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11261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/>
                        <a:t>Parçalara Bölünse Bile Algılama</a:t>
                      </a:r>
                      <a:endParaRPr lang="en-US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/>
                        <a:t>Evet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1899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/>
                        <a:t>Çalışma / Depolama Sıcaklığı</a:t>
                      </a:r>
                      <a:endParaRPr lang="en-US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900"/>
                        <a:t>-55 °C ila +800 °C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2394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/>
                        <a:t>Esneklik</a:t>
                      </a:r>
                      <a:endParaRPr lang="en-US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/>
                        <a:t>Yüksek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47137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/>
                        <a:t>Tel Kalınlığı</a:t>
                      </a:r>
                      <a:endParaRPr lang="en-US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/>
                        <a:t>6 mm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28135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/>
                        <a:t>Kaplama Malzemesi</a:t>
                      </a:r>
                      <a:endParaRPr lang="en-US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/>
                        <a:t>Inkonel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50827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/>
                        <a:t>Ölçüm Tipi</a:t>
                      </a:r>
                      <a:endParaRPr lang="en-US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/>
                        <a:t>T tipi termokupl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66242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/>
                        <a:t>Standartlar</a:t>
                      </a:r>
                      <a:endParaRPr lang="en-US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900" dirty="0"/>
                        <a:t>MIL-STD 810G, MIL-STD 461G, MIL-STD 1275E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47532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eması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6003D05D135F428B402B89D360F3E1" ma:contentTypeVersion="13" ma:contentTypeDescription="Create a new document." ma:contentTypeScope="" ma:versionID="9c4f946c1c961eea5e721527da11c350">
  <xsd:schema xmlns:xsd="http://www.w3.org/2001/XMLSchema" xmlns:xs="http://www.w3.org/2001/XMLSchema" xmlns:p="http://schemas.microsoft.com/office/2006/metadata/properties" xmlns:ns2="e23a5811-83ea-433c-9fc1-cc423c20c7ff" xmlns:ns3="b1cb227f-fe78-40a0-a1fc-f8f15b7835d1" targetNamespace="http://schemas.microsoft.com/office/2006/metadata/properties" ma:root="true" ma:fieldsID="9322dd5766f4a37957f5c903ec34fb83" ns2:_="" ns3:_="">
    <xsd:import namespace="e23a5811-83ea-433c-9fc1-cc423c20c7ff"/>
    <xsd:import namespace="b1cb227f-fe78-40a0-a1fc-f8f15b7835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Company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3a5811-83ea-433c-9fc1-cc423c20c7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Company" ma:index="12" nillable="true" ma:displayName="Company" ma:format="Dropdown" ma:internalName="Company">
      <xsd:simpleType>
        <xsd:restriction base="dms:Text">
          <xsd:maxLength value="255"/>
        </xsd:restriction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e792d2bc-d34c-4013-90ae-514b61c4a8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cb227f-fe78-40a0-a1fc-f8f15b7835d1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ab2948cf-968b-467b-a881-cd88b9f6ad72}" ma:internalName="TaxCatchAll" ma:showField="CatchAllData" ma:web="b1cb227f-fe78-40a0-a1fc-f8f15b7835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pany xmlns="e23a5811-83ea-433c-9fc1-cc423c20c7ff" xsi:nil="true"/>
    <TaxCatchAll xmlns="b1cb227f-fe78-40a0-a1fc-f8f15b7835d1" xsi:nil="true"/>
    <lcf76f155ced4ddcb4097134ff3c332f xmlns="e23a5811-83ea-433c-9fc1-cc423c20c7f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C9F861D-6DBC-4DFC-8C5B-5B01BACC33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18FFC2-232A-48CB-B382-5F3EB55CF0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3a5811-83ea-433c-9fc1-cc423c20c7ff"/>
    <ds:schemaRef ds:uri="b1cb227f-fe78-40a0-a1fc-f8f15b7835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E3589F0-F4AF-44D7-A8EB-09B6176D8105}">
  <ds:schemaRefs>
    <ds:schemaRef ds:uri="2c42d2ee-8f2a-4b1c-b68d-0401944bc962"/>
    <ds:schemaRef ds:uri="6d4b432e-c962-4994-9ff1-c24848d95a5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e23a5811-83ea-433c-9fc1-cc423c20c7ff"/>
    <ds:schemaRef ds:uri="b1cb227f-fe78-40a0-a1fc-f8f15b7835d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380</TotalTime>
  <Words>326</Words>
  <Application>Microsoft Office PowerPoint</Application>
  <PresentationFormat>Özel</PresentationFormat>
  <Paragraphs>46</Paragraphs>
  <Slides>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Boxed Heavy</vt:lpstr>
      <vt:lpstr>Office Teması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Harun Şengül</dc:creator>
  <cp:lastModifiedBy>Batuhan Karsak</cp:lastModifiedBy>
  <cp:revision>50</cp:revision>
  <dcterms:created xsi:type="dcterms:W3CDTF">2024-01-26T16:27:16Z</dcterms:created>
  <dcterms:modified xsi:type="dcterms:W3CDTF">2025-11-12T11:21:56Z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0x0101004F6003D05D135F428B402B89D360F3E1</vt:lpwstr>
  </property>
</Properties>
</file>